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8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A0E94B-F748-47B9-9C93-BBD739D09C68}" type="doc">
      <dgm:prSet loTypeId="urn:microsoft.com/office/officeart/2005/8/layout/target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BDEAEE9-4476-408D-BDB5-149E7FC20702}">
      <dgm:prSet/>
      <dgm:spPr/>
      <dgm:t>
        <a:bodyPr/>
        <a:lstStyle/>
        <a:p>
          <a:pPr rtl="0"/>
          <a:r>
            <a:rPr lang="ru-RU" u="sng" dirty="0" smtClean="0"/>
            <a:t>Колыбельная</a:t>
          </a:r>
          <a:endParaRPr lang="ru-RU" dirty="0"/>
        </a:p>
      </dgm:t>
    </dgm:pt>
    <dgm:pt modelId="{84C30148-073E-4CC3-8672-2D388D4ED3DF}" type="parTrans" cxnId="{AAB4B6B8-F4F7-4B5C-B14E-89B2BDE8321B}">
      <dgm:prSet/>
      <dgm:spPr/>
      <dgm:t>
        <a:bodyPr/>
        <a:lstStyle/>
        <a:p>
          <a:endParaRPr lang="ru-RU"/>
        </a:p>
      </dgm:t>
    </dgm:pt>
    <dgm:pt modelId="{B0B105D8-F088-4CCE-ADF1-07028CB537B3}" type="sibTrans" cxnId="{AAB4B6B8-F4F7-4B5C-B14E-89B2BDE8321B}">
      <dgm:prSet/>
      <dgm:spPr/>
      <dgm:t>
        <a:bodyPr/>
        <a:lstStyle/>
        <a:p>
          <a:endParaRPr lang="ru-RU"/>
        </a:p>
      </dgm:t>
    </dgm:pt>
    <dgm:pt modelId="{CF06EFAF-A687-47B5-B79B-B847ABF5F368}">
      <dgm:prSet/>
      <dgm:spPr/>
      <dgm:t>
        <a:bodyPr/>
        <a:lstStyle/>
        <a:p>
          <a:pPr rtl="0"/>
          <a:r>
            <a:rPr lang="ru-RU" u="sng" smtClean="0"/>
            <a:t>Песенки – потешки</a:t>
          </a:r>
          <a:endParaRPr lang="ru-RU"/>
        </a:p>
      </dgm:t>
    </dgm:pt>
    <dgm:pt modelId="{E88F57FA-428D-41D6-867C-99749641C384}" type="parTrans" cxnId="{4D34620B-6721-4444-962E-4E13EA2B9773}">
      <dgm:prSet/>
      <dgm:spPr/>
      <dgm:t>
        <a:bodyPr/>
        <a:lstStyle/>
        <a:p>
          <a:endParaRPr lang="ru-RU"/>
        </a:p>
      </dgm:t>
    </dgm:pt>
    <dgm:pt modelId="{8B3C3225-A93E-492D-BB1D-8C2460650C14}" type="sibTrans" cxnId="{4D34620B-6721-4444-962E-4E13EA2B9773}">
      <dgm:prSet/>
      <dgm:spPr/>
      <dgm:t>
        <a:bodyPr/>
        <a:lstStyle/>
        <a:p>
          <a:endParaRPr lang="ru-RU"/>
        </a:p>
      </dgm:t>
    </dgm:pt>
    <dgm:pt modelId="{47012D73-D72D-40E7-AB2A-B4A66C555B92}">
      <dgm:prSet/>
      <dgm:spPr/>
      <dgm:t>
        <a:bodyPr/>
        <a:lstStyle/>
        <a:p>
          <a:pPr rtl="0"/>
          <a:r>
            <a:rPr lang="ru-RU" u="sng" smtClean="0"/>
            <a:t>Трудовые</a:t>
          </a:r>
          <a:endParaRPr lang="ru-RU"/>
        </a:p>
      </dgm:t>
    </dgm:pt>
    <dgm:pt modelId="{C0B783F9-15C6-40C2-9697-863048CEBDFC}" type="parTrans" cxnId="{9F34DD58-D83E-4A35-9818-A97929A7FA03}">
      <dgm:prSet/>
      <dgm:spPr/>
      <dgm:t>
        <a:bodyPr/>
        <a:lstStyle/>
        <a:p>
          <a:endParaRPr lang="ru-RU"/>
        </a:p>
      </dgm:t>
    </dgm:pt>
    <dgm:pt modelId="{A4E37996-E776-4F97-B983-E36135A59291}" type="sibTrans" cxnId="{9F34DD58-D83E-4A35-9818-A97929A7FA03}">
      <dgm:prSet/>
      <dgm:spPr/>
      <dgm:t>
        <a:bodyPr/>
        <a:lstStyle/>
        <a:p>
          <a:endParaRPr lang="ru-RU"/>
        </a:p>
      </dgm:t>
    </dgm:pt>
    <dgm:pt modelId="{DA7FB55A-99CC-41B4-A617-EB35A30A0805}">
      <dgm:prSet/>
      <dgm:spPr/>
      <dgm:t>
        <a:bodyPr/>
        <a:lstStyle/>
        <a:p>
          <a:pPr rtl="0"/>
          <a:r>
            <a:rPr lang="ru-RU" u="sng" smtClean="0"/>
            <a:t>Солдатские </a:t>
          </a:r>
          <a:endParaRPr lang="ru-RU"/>
        </a:p>
      </dgm:t>
    </dgm:pt>
    <dgm:pt modelId="{DE4C2BB9-B14C-4D97-AA4E-ADF6DE087424}" type="parTrans" cxnId="{C49D1024-0543-491D-B740-439313CBF143}">
      <dgm:prSet/>
      <dgm:spPr/>
      <dgm:t>
        <a:bodyPr/>
        <a:lstStyle/>
        <a:p>
          <a:endParaRPr lang="ru-RU"/>
        </a:p>
      </dgm:t>
    </dgm:pt>
    <dgm:pt modelId="{8B93C8F3-AF7F-458C-BB1E-86D118C42318}" type="sibTrans" cxnId="{C49D1024-0543-491D-B740-439313CBF143}">
      <dgm:prSet/>
      <dgm:spPr/>
      <dgm:t>
        <a:bodyPr/>
        <a:lstStyle/>
        <a:p>
          <a:endParaRPr lang="ru-RU"/>
        </a:p>
      </dgm:t>
    </dgm:pt>
    <dgm:pt modelId="{181759F8-502E-48CF-ACED-77D3B9D763DB}">
      <dgm:prSet/>
      <dgm:spPr/>
      <dgm:t>
        <a:bodyPr/>
        <a:lstStyle/>
        <a:p>
          <a:pPr rtl="0"/>
          <a:r>
            <a:rPr lang="ru-RU" u="sng" smtClean="0"/>
            <a:t>Игровые</a:t>
          </a:r>
          <a:endParaRPr lang="ru-RU"/>
        </a:p>
      </dgm:t>
    </dgm:pt>
    <dgm:pt modelId="{332A481B-81B6-4803-AB2E-13632C437E58}" type="parTrans" cxnId="{30A18872-FA27-404F-A571-8988AE2D0872}">
      <dgm:prSet/>
      <dgm:spPr/>
      <dgm:t>
        <a:bodyPr/>
        <a:lstStyle/>
        <a:p>
          <a:endParaRPr lang="ru-RU"/>
        </a:p>
      </dgm:t>
    </dgm:pt>
    <dgm:pt modelId="{B40BC458-FB29-4976-94C6-33E2CEEC1501}" type="sibTrans" cxnId="{30A18872-FA27-404F-A571-8988AE2D0872}">
      <dgm:prSet/>
      <dgm:spPr/>
      <dgm:t>
        <a:bodyPr/>
        <a:lstStyle/>
        <a:p>
          <a:endParaRPr lang="ru-RU"/>
        </a:p>
      </dgm:t>
    </dgm:pt>
    <dgm:pt modelId="{E646BE58-547D-4A2F-9B03-6F9DD04C1127}">
      <dgm:prSet/>
      <dgm:spPr/>
      <dgm:t>
        <a:bodyPr anchor="t"/>
        <a:lstStyle/>
        <a:p>
          <a:pPr rtl="0"/>
          <a:r>
            <a:rPr lang="ru-RU" u="sng" dirty="0" smtClean="0"/>
            <a:t>Хороводные</a:t>
          </a:r>
          <a:endParaRPr lang="ru-RU" dirty="0"/>
        </a:p>
      </dgm:t>
    </dgm:pt>
    <dgm:pt modelId="{6FC27702-82E1-4C2E-8125-AEC604E7CE1D}" type="parTrans" cxnId="{CABEC5D1-B753-4FF0-A02E-3EF772F04704}">
      <dgm:prSet/>
      <dgm:spPr/>
      <dgm:t>
        <a:bodyPr/>
        <a:lstStyle/>
        <a:p>
          <a:endParaRPr lang="ru-RU"/>
        </a:p>
      </dgm:t>
    </dgm:pt>
    <dgm:pt modelId="{4B7DDAA9-F6F8-4A7D-BD49-03910047F618}" type="sibTrans" cxnId="{CABEC5D1-B753-4FF0-A02E-3EF772F04704}">
      <dgm:prSet/>
      <dgm:spPr/>
      <dgm:t>
        <a:bodyPr/>
        <a:lstStyle/>
        <a:p>
          <a:endParaRPr lang="ru-RU"/>
        </a:p>
      </dgm:t>
    </dgm:pt>
    <dgm:pt modelId="{B2BBD2F6-DAE6-4389-A46E-5B4D5E818283}">
      <dgm:prSet/>
      <dgm:spPr/>
      <dgm:t>
        <a:bodyPr/>
        <a:lstStyle/>
        <a:p>
          <a:pPr rtl="0"/>
          <a:r>
            <a:rPr lang="ru-RU" u="sng" dirty="0" smtClean="0"/>
            <a:t>Плясовые</a:t>
          </a:r>
          <a:endParaRPr lang="ru-RU" dirty="0"/>
        </a:p>
      </dgm:t>
    </dgm:pt>
    <dgm:pt modelId="{D4B8B7EA-A6B6-48FD-BC7B-7BC21D5B9D1E}" type="parTrans" cxnId="{6EE3C70F-12C0-494C-87F6-71103ABD9A9B}">
      <dgm:prSet/>
      <dgm:spPr/>
      <dgm:t>
        <a:bodyPr/>
        <a:lstStyle/>
        <a:p>
          <a:endParaRPr lang="ru-RU"/>
        </a:p>
      </dgm:t>
    </dgm:pt>
    <dgm:pt modelId="{A93E5D67-E490-4FE8-8B7C-CFCC62CBE99C}" type="sibTrans" cxnId="{6EE3C70F-12C0-494C-87F6-71103ABD9A9B}">
      <dgm:prSet/>
      <dgm:spPr/>
      <dgm:t>
        <a:bodyPr/>
        <a:lstStyle/>
        <a:p>
          <a:endParaRPr lang="ru-RU"/>
        </a:p>
      </dgm:t>
    </dgm:pt>
    <dgm:pt modelId="{7B3153F2-2876-4696-9C0E-9FA6A2899573}">
      <dgm:prSet/>
      <dgm:spPr/>
      <dgm:t>
        <a:bodyPr/>
        <a:lstStyle/>
        <a:p>
          <a:endParaRPr lang="ru-RU"/>
        </a:p>
      </dgm:t>
    </dgm:pt>
    <dgm:pt modelId="{C2CED65D-36E0-40C2-9839-E6113E445B6A}" type="parTrans" cxnId="{1D997C74-25CC-4A43-8E3F-63E87EEA89E3}">
      <dgm:prSet/>
      <dgm:spPr/>
      <dgm:t>
        <a:bodyPr/>
        <a:lstStyle/>
        <a:p>
          <a:endParaRPr lang="ru-RU"/>
        </a:p>
      </dgm:t>
    </dgm:pt>
    <dgm:pt modelId="{C1EFB655-A7A4-45A9-A64C-3DD9820D7042}" type="sibTrans" cxnId="{1D997C74-25CC-4A43-8E3F-63E87EEA89E3}">
      <dgm:prSet/>
      <dgm:spPr/>
      <dgm:t>
        <a:bodyPr/>
        <a:lstStyle/>
        <a:p>
          <a:endParaRPr lang="ru-RU"/>
        </a:p>
      </dgm:t>
    </dgm:pt>
    <dgm:pt modelId="{1F0674BC-19B5-4B17-A246-30407F5E1137}">
      <dgm:prSet/>
      <dgm:spPr/>
      <dgm:t>
        <a:bodyPr/>
        <a:lstStyle/>
        <a:p>
          <a:endParaRPr lang="ru-RU"/>
        </a:p>
      </dgm:t>
    </dgm:pt>
    <dgm:pt modelId="{3B9603E6-A32A-4BF4-B028-730227ACF14E}" type="parTrans" cxnId="{82D0080F-06CD-4681-9D4C-659B04F63C58}">
      <dgm:prSet/>
      <dgm:spPr/>
      <dgm:t>
        <a:bodyPr/>
        <a:lstStyle/>
        <a:p>
          <a:endParaRPr lang="ru-RU"/>
        </a:p>
      </dgm:t>
    </dgm:pt>
    <dgm:pt modelId="{13F57920-1B27-49EC-94F1-D6013137D370}" type="sibTrans" cxnId="{82D0080F-06CD-4681-9D4C-659B04F63C58}">
      <dgm:prSet/>
      <dgm:spPr/>
      <dgm:t>
        <a:bodyPr/>
        <a:lstStyle/>
        <a:p>
          <a:endParaRPr lang="ru-RU"/>
        </a:p>
      </dgm:t>
    </dgm:pt>
    <dgm:pt modelId="{C85E2B82-50B1-4103-9B7E-B1FE5BF09114}">
      <dgm:prSet/>
      <dgm:spPr/>
      <dgm:t>
        <a:bodyPr/>
        <a:lstStyle/>
        <a:p>
          <a:endParaRPr lang="ru-RU"/>
        </a:p>
      </dgm:t>
    </dgm:pt>
    <dgm:pt modelId="{CC43A8AF-F4E3-46F7-AA05-628898871430}" type="parTrans" cxnId="{6DC2A6EB-F42C-43E6-87D6-36F3742590CF}">
      <dgm:prSet/>
      <dgm:spPr/>
      <dgm:t>
        <a:bodyPr/>
        <a:lstStyle/>
        <a:p>
          <a:endParaRPr lang="ru-RU"/>
        </a:p>
      </dgm:t>
    </dgm:pt>
    <dgm:pt modelId="{94596DAF-F8BE-4BB9-A93E-1E31C8941264}" type="sibTrans" cxnId="{6DC2A6EB-F42C-43E6-87D6-36F3742590CF}">
      <dgm:prSet/>
      <dgm:spPr/>
      <dgm:t>
        <a:bodyPr/>
        <a:lstStyle/>
        <a:p>
          <a:endParaRPr lang="ru-RU"/>
        </a:p>
      </dgm:t>
    </dgm:pt>
    <dgm:pt modelId="{F764C8B4-5F69-4244-9044-6996DC70FADB}" type="pres">
      <dgm:prSet presAssocID="{F4A0E94B-F748-47B9-9C93-BBD739D09C6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938A35-07CB-4D93-B3B6-AFEF75BFC669}" type="pres">
      <dgm:prSet presAssocID="{CBDEAEE9-4476-408D-BDB5-149E7FC20702}" presName="circle1" presStyleLbl="node1" presStyleIdx="0" presStyleCnt="7"/>
      <dgm:spPr/>
    </dgm:pt>
    <dgm:pt modelId="{EA970CC5-FC0D-4DE2-A3FF-76BF5FAD4C67}" type="pres">
      <dgm:prSet presAssocID="{CBDEAEE9-4476-408D-BDB5-149E7FC20702}" presName="space" presStyleCnt="0"/>
      <dgm:spPr/>
    </dgm:pt>
    <dgm:pt modelId="{867864E2-32AD-41BD-8126-6B10C5FD2A2F}" type="pres">
      <dgm:prSet presAssocID="{CBDEAEE9-4476-408D-BDB5-149E7FC20702}" presName="rect1" presStyleLbl="alignAcc1" presStyleIdx="0" presStyleCnt="7"/>
      <dgm:spPr/>
      <dgm:t>
        <a:bodyPr/>
        <a:lstStyle/>
        <a:p>
          <a:endParaRPr lang="ru-RU"/>
        </a:p>
      </dgm:t>
    </dgm:pt>
    <dgm:pt modelId="{2782C507-72FB-4915-89D0-546BBB1B5522}" type="pres">
      <dgm:prSet presAssocID="{CF06EFAF-A687-47B5-B79B-B847ABF5F368}" presName="vertSpace2" presStyleLbl="node1" presStyleIdx="0" presStyleCnt="7"/>
      <dgm:spPr/>
    </dgm:pt>
    <dgm:pt modelId="{8ED7EC4F-84AC-426D-B678-338B31D10D9B}" type="pres">
      <dgm:prSet presAssocID="{CF06EFAF-A687-47B5-B79B-B847ABF5F368}" presName="circle2" presStyleLbl="node1" presStyleIdx="1" presStyleCnt="7"/>
      <dgm:spPr/>
    </dgm:pt>
    <dgm:pt modelId="{7067A7FE-B671-4A2A-94F9-B5F98498A042}" type="pres">
      <dgm:prSet presAssocID="{CF06EFAF-A687-47B5-B79B-B847ABF5F368}" presName="rect2" presStyleLbl="alignAcc1" presStyleIdx="1" presStyleCnt="7"/>
      <dgm:spPr/>
      <dgm:t>
        <a:bodyPr/>
        <a:lstStyle/>
        <a:p>
          <a:endParaRPr lang="ru-RU"/>
        </a:p>
      </dgm:t>
    </dgm:pt>
    <dgm:pt modelId="{530FCE1B-BA7E-4EA4-91BD-D41F3B6C8BF1}" type="pres">
      <dgm:prSet presAssocID="{47012D73-D72D-40E7-AB2A-B4A66C555B92}" presName="vertSpace3" presStyleLbl="node1" presStyleIdx="1" presStyleCnt="7"/>
      <dgm:spPr/>
    </dgm:pt>
    <dgm:pt modelId="{72625D21-06DC-49C9-A2E6-BBC43AD13EB5}" type="pres">
      <dgm:prSet presAssocID="{47012D73-D72D-40E7-AB2A-B4A66C555B92}" presName="circle3" presStyleLbl="node1" presStyleIdx="2" presStyleCnt="7"/>
      <dgm:spPr/>
    </dgm:pt>
    <dgm:pt modelId="{52354FD7-E25E-41C8-B628-1F803780ECB4}" type="pres">
      <dgm:prSet presAssocID="{47012D73-D72D-40E7-AB2A-B4A66C555B92}" presName="rect3" presStyleLbl="alignAcc1" presStyleIdx="2" presStyleCnt="7"/>
      <dgm:spPr/>
      <dgm:t>
        <a:bodyPr/>
        <a:lstStyle/>
        <a:p>
          <a:endParaRPr lang="ru-RU"/>
        </a:p>
      </dgm:t>
    </dgm:pt>
    <dgm:pt modelId="{003B18CC-3701-4C5B-B335-DCE30D2D86ED}" type="pres">
      <dgm:prSet presAssocID="{DA7FB55A-99CC-41B4-A617-EB35A30A0805}" presName="vertSpace4" presStyleLbl="node1" presStyleIdx="2" presStyleCnt="7"/>
      <dgm:spPr/>
    </dgm:pt>
    <dgm:pt modelId="{FB2994F0-EC4B-400A-80C5-C7F2ED3C40F5}" type="pres">
      <dgm:prSet presAssocID="{DA7FB55A-99CC-41B4-A617-EB35A30A0805}" presName="circle4" presStyleLbl="node1" presStyleIdx="3" presStyleCnt="7"/>
      <dgm:spPr/>
    </dgm:pt>
    <dgm:pt modelId="{A6BF7253-DA68-46DB-9D3E-644BA09A76C5}" type="pres">
      <dgm:prSet presAssocID="{DA7FB55A-99CC-41B4-A617-EB35A30A0805}" presName="rect4" presStyleLbl="alignAcc1" presStyleIdx="3" presStyleCnt="7"/>
      <dgm:spPr/>
      <dgm:t>
        <a:bodyPr/>
        <a:lstStyle/>
        <a:p>
          <a:endParaRPr lang="ru-RU"/>
        </a:p>
      </dgm:t>
    </dgm:pt>
    <dgm:pt modelId="{0274E367-2612-41AA-AC77-CA73F6E34702}" type="pres">
      <dgm:prSet presAssocID="{181759F8-502E-48CF-ACED-77D3B9D763DB}" presName="vertSpace5" presStyleLbl="node1" presStyleIdx="3" presStyleCnt="7"/>
      <dgm:spPr/>
    </dgm:pt>
    <dgm:pt modelId="{519550CD-C0B5-40AB-9F9A-BE134940FA02}" type="pres">
      <dgm:prSet presAssocID="{181759F8-502E-48CF-ACED-77D3B9D763DB}" presName="circle5" presStyleLbl="node1" presStyleIdx="4" presStyleCnt="7"/>
      <dgm:spPr/>
    </dgm:pt>
    <dgm:pt modelId="{72D5DDD2-437B-43B2-BDE0-936D266933DF}" type="pres">
      <dgm:prSet presAssocID="{181759F8-502E-48CF-ACED-77D3B9D763DB}" presName="rect5" presStyleLbl="alignAcc1" presStyleIdx="4" presStyleCnt="7"/>
      <dgm:spPr/>
      <dgm:t>
        <a:bodyPr/>
        <a:lstStyle/>
        <a:p>
          <a:endParaRPr lang="ru-RU"/>
        </a:p>
      </dgm:t>
    </dgm:pt>
    <dgm:pt modelId="{29309462-B59A-4E2E-AB02-5DCE49ECF94C}" type="pres">
      <dgm:prSet presAssocID="{E646BE58-547D-4A2F-9B03-6F9DD04C1127}" presName="vertSpace6" presStyleLbl="node1" presStyleIdx="4" presStyleCnt="7"/>
      <dgm:spPr/>
    </dgm:pt>
    <dgm:pt modelId="{4D1BBF77-CBA2-422B-91AC-13320B8BB6D8}" type="pres">
      <dgm:prSet presAssocID="{E646BE58-547D-4A2F-9B03-6F9DD04C1127}" presName="circle6" presStyleLbl="node1" presStyleIdx="5" presStyleCnt="7"/>
      <dgm:spPr/>
    </dgm:pt>
    <dgm:pt modelId="{D995BBA9-290A-4882-BCAB-F14FD97E7C49}" type="pres">
      <dgm:prSet presAssocID="{E646BE58-547D-4A2F-9B03-6F9DD04C1127}" presName="rect6" presStyleLbl="alignAcc1" presStyleIdx="5" presStyleCnt="7"/>
      <dgm:spPr/>
      <dgm:t>
        <a:bodyPr/>
        <a:lstStyle/>
        <a:p>
          <a:endParaRPr lang="ru-RU"/>
        </a:p>
      </dgm:t>
    </dgm:pt>
    <dgm:pt modelId="{242D900C-F4A5-4423-81E9-2A4145C94B52}" type="pres">
      <dgm:prSet presAssocID="{B2BBD2F6-DAE6-4389-A46E-5B4D5E818283}" presName="vertSpace7" presStyleLbl="node1" presStyleIdx="5" presStyleCnt="7"/>
      <dgm:spPr/>
    </dgm:pt>
    <dgm:pt modelId="{814C5031-1990-4FF0-B661-A673A5D40CEA}" type="pres">
      <dgm:prSet presAssocID="{B2BBD2F6-DAE6-4389-A46E-5B4D5E818283}" presName="circle7" presStyleLbl="node1" presStyleIdx="6" presStyleCnt="7"/>
      <dgm:spPr/>
    </dgm:pt>
    <dgm:pt modelId="{3B54561F-B213-47D9-8AC1-947DACB31264}" type="pres">
      <dgm:prSet presAssocID="{B2BBD2F6-DAE6-4389-A46E-5B4D5E818283}" presName="rect7" presStyleLbl="alignAcc1" presStyleIdx="6" presStyleCnt="7"/>
      <dgm:spPr/>
      <dgm:t>
        <a:bodyPr/>
        <a:lstStyle/>
        <a:p>
          <a:endParaRPr lang="ru-RU"/>
        </a:p>
      </dgm:t>
    </dgm:pt>
    <dgm:pt modelId="{0B17AC05-A17F-4384-BACD-ED01F8951EAB}" type="pres">
      <dgm:prSet presAssocID="{CBDEAEE9-4476-408D-BDB5-149E7FC20702}" presName="rect1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088B27-7993-4369-AA7E-D255430066DE}" type="pres">
      <dgm:prSet presAssocID="{CF06EFAF-A687-47B5-B79B-B847ABF5F368}" presName="rect2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E1C7BC-CA12-477B-BB17-4FF040F3FF4D}" type="pres">
      <dgm:prSet presAssocID="{47012D73-D72D-40E7-AB2A-B4A66C555B92}" presName="rect3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8753E0-CB74-4A00-8141-6DC9C19D914A}" type="pres">
      <dgm:prSet presAssocID="{DA7FB55A-99CC-41B4-A617-EB35A30A0805}" presName="rect4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9F0608-EAFB-4A3E-9C60-BED6AB6AC9CC}" type="pres">
      <dgm:prSet presAssocID="{181759F8-502E-48CF-ACED-77D3B9D763DB}" presName="rect5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C2A2E7-4ECC-42C0-9D83-6F9209605349}" type="pres">
      <dgm:prSet presAssocID="{E646BE58-547D-4A2F-9B03-6F9DD04C1127}" presName="rect6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5593C-59FD-4ED7-8F15-161DBA6A4751}" type="pres">
      <dgm:prSet presAssocID="{B2BBD2F6-DAE6-4389-A46E-5B4D5E818283}" presName="rect7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D0080F-06CD-4681-9D4C-659B04F63C58}" srcId="{F4A0E94B-F748-47B9-9C93-BBD739D09C68}" destId="{1F0674BC-19B5-4B17-A246-30407F5E1137}" srcOrd="8" destOrd="0" parTransId="{3B9603E6-A32A-4BF4-B028-730227ACF14E}" sibTransId="{13F57920-1B27-49EC-94F1-D6013137D370}"/>
    <dgm:cxn modelId="{1D3ACDC4-7C74-4694-956F-F0FA82F0DFBC}" type="presOf" srcId="{E646BE58-547D-4A2F-9B03-6F9DD04C1127}" destId="{D995BBA9-290A-4882-BCAB-F14FD97E7C49}" srcOrd="0" destOrd="0" presId="urn:microsoft.com/office/officeart/2005/8/layout/target3"/>
    <dgm:cxn modelId="{651F0864-BC3C-431A-8AD1-3B5BDF637AA0}" type="presOf" srcId="{CBDEAEE9-4476-408D-BDB5-149E7FC20702}" destId="{867864E2-32AD-41BD-8126-6B10C5FD2A2F}" srcOrd="0" destOrd="0" presId="urn:microsoft.com/office/officeart/2005/8/layout/target3"/>
    <dgm:cxn modelId="{19779065-33A4-4252-8F13-BAEEFDFC8C76}" type="presOf" srcId="{B2BBD2F6-DAE6-4389-A46E-5B4D5E818283}" destId="{3B54561F-B213-47D9-8AC1-947DACB31264}" srcOrd="0" destOrd="0" presId="urn:microsoft.com/office/officeart/2005/8/layout/target3"/>
    <dgm:cxn modelId="{6DC2A6EB-F42C-43E6-87D6-36F3742590CF}" srcId="{F4A0E94B-F748-47B9-9C93-BBD739D09C68}" destId="{C85E2B82-50B1-4103-9B7E-B1FE5BF09114}" srcOrd="9" destOrd="0" parTransId="{CC43A8AF-F4E3-46F7-AA05-628898871430}" sibTransId="{94596DAF-F8BE-4BB9-A93E-1E31C8941264}"/>
    <dgm:cxn modelId="{9F34DD58-D83E-4A35-9818-A97929A7FA03}" srcId="{F4A0E94B-F748-47B9-9C93-BBD739D09C68}" destId="{47012D73-D72D-40E7-AB2A-B4A66C555B92}" srcOrd="2" destOrd="0" parTransId="{C0B783F9-15C6-40C2-9697-863048CEBDFC}" sibTransId="{A4E37996-E776-4F97-B983-E36135A59291}"/>
    <dgm:cxn modelId="{6EE3C70F-12C0-494C-87F6-71103ABD9A9B}" srcId="{F4A0E94B-F748-47B9-9C93-BBD739D09C68}" destId="{B2BBD2F6-DAE6-4389-A46E-5B4D5E818283}" srcOrd="6" destOrd="0" parTransId="{D4B8B7EA-A6B6-48FD-BC7B-7BC21D5B9D1E}" sibTransId="{A93E5D67-E490-4FE8-8B7C-CFCC62CBE99C}"/>
    <dgm:cxn modelId="{5353FAFB-89A5-4866-BFEB-EDDE9659D4A2}" type="presOf" srcId="{47012D73-D72D-40E7-AB2A-B4A66C555B92}" destId="{52354FD7-E25E-41C8-B628-1F803780ECB4}" srcOrd="0" destOrd="0" presId="urn:microsoft.com/office/officeart/2005/8/layout/target3"/>
    <dgm:cxn modelId="{8174832F-9ACC-4E8E-813E-9DCA6B4A7828}" type="presOf" srcId="{DA7FB55A-99CC-41B4-A617-EB35A30A0805}" destId="{A6BF7253-DA68-46DB-9D3E-644BA09A76C5}" srcOrd="0" destOrd="0" presId="urn:microsoft.com/office/officeart/2005/8/layout/target3"/>
    <dgm:cxn modelId="{CABEC5D1-B753-4FF0-A02E-3EF772F04704}" srcId="{F4A0E94B-F748-47B9-9C93-BBD739D09C68}" destId="{E646BE58-547D-4A2F-9B03-6F9DD04C1127}" srcOrd="5" destOrd="0" parTransId="{6FC27702-82E1-4C2E-8125-AEC604E7CE1D}" sibTransId="{4B7DDAA9-F6F8-4A7D-BD49-03910047F618}"/>
    <dgm:cxn modelId="{AAB4B6B8-F4F7-4B5C-B14E-89B2BDE8321B}" srcId="{F4A0E94B-F748-47B9-9C93-BBD739D09C68}" destId="{CBDEAEE9-4476-408D-BDB5-149E7FC20702}" srcOrd="0" destOrd="0" parTransId="{84C30148-073E-4CC3-8672-2D388D4ED3DF}" sibTransId="{B0B105D8-F088-4CCE-ADF1-07028CB537B3}"/>
    <dgm:cxn modelId="{D61D84F1-87B4-4D5C-BFFA-F2E7525B4AB3}" type="presOf" srcId="{47012D73-D72D-40E7-AB2A-B4A66C555B92}" destId="{F1E1C7BC-CA12-477B-BB17-4FF040F3FF4D}" srcOrd="1" destOrd="0" presId="urn:microsoft.com/office/officeart/2005/8/layout/target3"/>
    <dgm:cxn modelId="{5B9A59BC-A8E0-4A19-B3F7-7CB55D534C48}" type="presOf" srcId="{181759F8-502E-48CF-ACED-77D3B9D763DB}" destId="{899F0608-EAFB-4A3E-9C60-BED6AB6AC9CC}" srcOrd="1" destOrd="0" presId="urn:microsoft.com/office/officeart/2005/8/layout/target3"/>
    <dgm:cxn modelId="{196ED798-925D-42C9-9613-1EEAB6A420B8}" type="presOf" srcId="{F4A0E94B-F748-47B9-9C93-BBD739D09C68}" destId="{F764C8B4-5F69-4244-9044-6996DC70FADB}" srcOrd="0" destOrd="0" presId="urn:microsoft.com/office/officeart/2005/8/layout/target3"/>
    <dgm:cxn modelId="{186C7AAA-6C87-4DD1-9377-01ACCB0F4657}" type="presOf" srcId="{CBDEAEE9-4476-408D-BDB5-149E7FC20702}" destId="{0B17AC05-A17F-4384-BACD-ED01F8951EAB}" srcOrd="1" destOrd="0" presId="urn:microsoft.com/office/officeart/2005/8/layout/target3"/>
    <dgm:cxn modelId="{BCF99319-2695-4029-86CD-5AC2025B1B34}" type="presOf" srcId="{E646BE58-547D-4A2F-9B03-6F9DD04C1127}" destId="{42C2A2E7-4ECC-42C0-9D83-6F9209605349}" srcOrd="1" destOrd="0" presId="urn:microsoft.com/office/officeart/2005/8/layout/target3"/>
    <dgm:cxn modelId="{4D34620B-6721-4444-962E-4E13EA2B9773}" srcId="{F4A0E94B-F748-47B9-9C93-BBD739D09C68}" destId="{CF06EFAF-A687-47B5-B79B-B847ABF5F368}" srcOrd="1" destOrd="0" parTransId="{E88F57FA-428D-41D6-867C-99749641C384}" sibTransId="{8B3C3225-A93E-492D-BB1D-8C2460650C14}"/>
    <dgm:cxn modelId="{215015B8-9FCC-48F8-B99C-1C4E80C73B99}" type="presOf" srcId="{CF06EFAF-A687-47B5-B79B-B847ABF5F368}" destId="{7067A7FE-B671-4A2A-94F9-B5F98498A042}" srcOrd="0" destOrd="0" presId="urn:microsoft.com/office/officeart/2005/8/layout/target3"/>
    <dgm:cxn modelId="{65FFA1CE-0E82-452C-9406-52264AADCF9A}" type="presOf" srcId="{181759F8-502E-48CF-ACED-77D3B9D763DB}" destId="{72D5DDD2-437B-43B2-BDE0-936D266933DF}" srcOrd="0" destOrd="0" presId="urn:microsoft.com/office/officeart/2005/8/layout/target3"/>
    <dgm:cxn modelId="{BCA25CFF-D8AC-4D63-8F67-82C06F4DB78C}" type="presOf" srcId="{CF06EFAF-A687-47B5-B79B-B847ABF5F368}" destId="{89088B27-7993-4369-AA7E-D255430066DE}" srcOrd="1" destOrd="0" presId="urn:microsoft.com/office/officeart/2005/8/layout/target3"/>
    <dgm:cxn modelId="{E462AD77-C148-4EA2-8508-666CF6510348}" type="presOf" srcId="{DA7FB55A-99CC-41B4-A617-EB35A30A0805}" destId="{498753E0-CB74-4A00-8141-6DC9C19D914A}" srcOrd="1" destOrd="0" presId="urn:microsoft.com/office/officeart/2005/8/layout/target3"/>
    <dgm:cxn modelId="{1D997C74-25CC-4A43-8E3F-63E87EEA89E3}" srcId="{F4A0E94B-F748-47B9-9C93-BBD739D09C68}" destId="{7B3153F2-2876-4696-9C0E-9FA6A2899573}" srcOrd="7" destOrd="0" parTransId="{C2CED65D-36E0-40C2-9839-E6113E445B6A}" sibTransId="{C1EFB655-A7A4-45A9-A64C-3DD9820D7042}"/>
    <dgm:cxn modelId="{C49D1024-0543-491D-B740-439313CBF143}" srcId="{F4A0E94B-F748-47B9-9C93-BBD739D09C68}" destId="{DA7FB55A-99CC-41B4-A617-EB35A30A0805}" srcOrd="3" destOrd="0" parTransId="{DE4C2BB9-B14C-4D97-AA4E-ADF6DE087424}" sibTransId="{8B93C8F3-AF7F-458C-BB1E-86D118C42318}"/>
    <dgm:cxn modelId="{30A18872-FA27-404F-A571-8988AE2D0872}" srcId="{F4A0E94B-F748-47B9-9C93-BBD739D09C68}" destId="{181759F8-502E-48CF-ACED-77D3B9D763DB}" srcOrd="4" destOrd="0" parTransId="{332A481B-81B6-4803-AB2E-13632C437E58}" sibTransId="{B40BC458-FB29-4976-94C6-33E2CEEC1501}"/>
    <dgm:cxn modelId="{3EB02F1F-0650-495E-BA0F-D8E90DC504BA}" type="presOf" srcId="{B2BBD2F6-DAE6-4389-A46E-5B4D5E818283}" destId="{BDF5593C-59FD-4ED7-8F15-161DBA6A4751}" srcOrd="1" destOrd="0" presId="urn:microsoft.com/office/officeart/2005/8/layout/target3"/>
    <dgm:cxn modelId="{5F33992C-5E70-46FC-B59A-FE8CCAC10182}" type="presParOf" srcId="{F764C8B4-5F69-4244-9044-6996DC70FADB}" destId="{32938A35-07CB-4D93-B3B6-AFEF75BFC669}" srcOrd="0" destOrd="0" presId="urn:microsoft.com/office/officeart/2005/8/layout/target3"/>
    <dgm:cxn modelId="{28B3CBAA-EAB7-4B54-BE43-4C6E26544A12}" type="presParOf" srcId="{F764C8B4-5F69-4244-9044-6996DC70FADB}" destId="{EA970CC5-FC0D-4DE2-A3FF-76BF5FAD4C67}" srcOrd="1" destOrd="0" presId="urn:microsoft.com/office/officeart/2005/8/layout/target3"/>
    <dgm:cxn modelId="{E0C78B32-A7CA-4F86-B9D5-0822D18C4EE2}" type="presParOf" srcId="{F764C8B4-5F69-4244-9044-6996DC70FADB}" destId="{867864E2-32AD-41BD-8126-6B10C5FD2A2F}" srcOrd="2" destOrd="0" presId="urn:microsoft.com/office/officeart/2005/8/layout/target3"/>
    <dgm:cxn modelId="{9B79B998-ACC2-47D4-ABF3-E37A8F0CA37B}" type="presParOf" srcId="{F764C8B4-5F69-4244-9044-6996DC70FADB}" destId="{2782C507-72FB-4915-89D0-546BBB1B5522}" srcOrd="3" destOrd="0" presId="urn:microsoft.com/office/officeart/2005/8/layout/target3"/>
    <dgm:cxn modelId="{63CC77A3-5FE2-4FCD-B2B1-8F8F0D2AAFB9}" type="presParOf" srcId="{F764C8B4-5F69-4244-9044-6996DC70FADB}" destId="{8ED7EC4F-84AC-426D-B678-338B31D10D9B}" srcOrd="4" destOrd="0" presId="urn:microsoft.com/office/officeart/2005/8/layout/target3"/>
    <dgm:cxn modelId="{493AFBD7-08FE-47C0-A675-EA8D8B005676}" type="presParOf" srcId="{F764C8B4-5F69-4244-9044-6996DC70FADB}" destId="{7067A7FE-B671-4A2A-94F9-B5F98498A042}" srcOrd="5" destOrd="0" presId="urn:microsoft.com/office/officeart/2005/8/layout/target3"/>
    <dgm:cxn modelId="{E0356457-FB08-477F-BB3E-EABC9722154F}" type="presParOf" srcId="{F764C8B4-5F69-4244-9044-6996DC70FADB}" destId="{530FCE1B-BA7E-4EA4-91BD-D41F3B6C8BF1}" srcOrd="6" destOrd="0" presId="urn:microsoft.com/office/officeart/2005/8/layout/target3"/>
    <dgm:cxn modelId="{5E4ADC3C-6793-42B9-974D-5C3879F28C9B}" type="presParOf" srcId="{F764C8B4-5F69-4244-9044-6996DC70FADB}" destId="{72625D21-06DC-49C9-A2E6-BBC43AD13EB5}" srcOrd="7" destOrd="0" presId="urn:microsoft.com/office/officeart/2005/8/layout/target3"/>
    <dgm:cxn modelId="{5252D162-ADDA-4BE1-B3A6-4B7BBDD4D165}" type="presParOf" srcId="{F764C8B4-5F69-4244-9044-6996DC70FADB}" destId="{52354FD7-E25E-41C8-B628-1F803780ECB4}" srcOrd="8" destOrd="0" presId="urn:microsoft.com/office/officeart/2005/8/layout/target3"/>
    <dgm:cxn modelId="{6582D811-F0EB-45FA-884F-F1369ABE5B4C}" type="presParOf" srcId="{F764C8B4-5F69-4244-9044-6996DC70FADB}" destId="{003B18CC-3701-4C5B-B335-DCE30D2D86ED}" srcOrd="9" destOrd="0" presId="urn:microsoft.com/office/officeart/2005/8/layout/target3"/>
    <dgm:cxn modelId="{8724A09A-5F9F-4D74-A2B2-956A580ADE67}" type="presParOf" srcId="{F764C8B4-5F69-4244-9044-6996DC70FADB}" destId="{FB2994F0-EC4B-400A-80C5-C7F2ED3C40F5}" srcOrd="10" destOrd="0" presId="urn:microsoft.com/office/officeart/2005/8/layout/target3"/>
    <dgm:cxn modelId="{1D48BE67-F049-4118-B75F-21E307D131AE}" type="presParOf" srcId="{F764C8B4-5F69-4244-9044-6996DC70FADB}" destId="{A6BF7253-DA68-46DB-9D3E-644BA09A76C5}" srcOrd="11" destOrd="0" presId="urn:microsoft.com/office/officeart/2005/8/layout/target3"/>
    <dgm:cxn modelId="{24E1BABF-8598-4199-A296-46636C50DD24}" type="presParOf" srcId="{F764C8B4-5F69-4244-9044-6996DC70FADB}" destId="{0274E367-2612-41AA-AC77-CA73F6E34702}" srcOrd="12" destOrd="0" presId="urn:microsoft.com/office/officeart/2005/8/layout/target3"/>
    <dgm:cxn modelId="{ED4BA3CB-258F-4D28-8F04-E0E0149FB4E8}" type="presParOf" srcId="{F764C8B4-5F69-4244-9044-6996DC70FADB}" destId="{519550CD-C0B5-40AB-9F9A-BE134940FA02}" srcOrd="13" destOrd="0" presId="urn:microsoft.com/office/officeart/2005/8/layout/target3"/>
    <dgm:cxn modelId="{3FF79A14-5DD0-44A8-BEA3-CFE7A6C18A77}" type="presParOf" srcId="{F764C8B4-5F69-4244-9044-6996DC70FADB}" destId="{72D5DDD2-437B-43B2-BDE0-936D266933DF}" srcOrd="14" destOrd="0" presId="urn:microsoft.com/office/officeart/2005/8/layout/target3"/>
    <dgm:cxn modelId="{19807B94-4ECB-4C22-8CFC-6FC1FD16686D}" type="presParOf" srcId="{F764C8B4-5F69-4244-9044-6996DC70FADB}" destId="{29309462-B59A-4E2E-AB02-5DCE49ECF94C}" srcOrd="15" destOrd="0" presId="urn:microsoft.com/office/officeart/2005/8/layout/target3"/>
    <dgm:cxn modelId="{BCF7DAA0-C64A-4F92-9C7C-FD1BE082CCC0}" type="presParOf" srcId="{F764C8B4-5F69-4244-9044-6996DC70FADB}" destId="{4D1BBF77-CBA2-422B-91AC-13320B8BB6D8}" srcOrd="16" destOrd="0" presId="urn:microsoft.com/office/officeart/2005/8/layout/target3"/>
    <dgm:cxn modelId="{24BE5806-63C5-4C15-83E8-19811D6DE97E}" type="presParOf" srcId="{F764C8B4-5F69-4244-9044-6996DC70FADB}" destId="{D995BBA9-290A-4882-BCAB-F14FD97E7C49}" srcOrd="17" destOrd="0" presId="urn:microsoft.com/office/officeart/2005/8/layout/target3"/>
    <dgm:cxn modelId="{1B461B18-30B1-4179-B866-CD02FC46D5AC}" type="presParOf" srcId="{F764C8B4-5F69-4244-9044-6996DC70FADB}" destId="{242D900C-F4A5-4423-81E9-2A4145C94B52}" srcOrd="18" destOrd="0" presId="urn:microsoft.com/office/officeart/2005/8/layout/target3"/>
    <dgm:cxn modelId="{F2E0E47A-3647-49BD-9AFE-7579FF087AB1}" type="presParOf" srcId="{F764C8B4-5F69-4244-9044-6996DC70FADB}" destId="{814C5031-1990-4FF0-B661-A673A5D40CEA}" srcOrd="19" destOrd="0" presId="urn:microsoft.com/office/officeart/2005/8/layout/target3"/>
    <dgm:cxn modelId="{1AAB097D-C53D-4CD2-8127-2EAEE5D916F1}" type="presParOf" srcId="{F764C8B4-5F69-4244-9044-6996DC70FADB}" destId="{3B54561F-B213-47D9-8AC1-947DACB31264}" srcOrd="20" destOrd="0" presId="urn:microsoft.com/office/officeart/2005/8/layout/target3"/>
    <dgm:cxn modelId="{2B1677AF-2800-4005-BA2B-41E3616DF881}" type="presParOf" srcId="{F764C8B4-5F69-4244-9044-6996DC70FADB}" destId="{0B17AC05-A17F-4384-BACD-ED01F8951EAB}" srcOrd="21" destOrd="0" presId="urn:microsoft.com/office/officeart/2005/8/layout/target3"/>
    <dgm:cxn modelId="{26773106-016F-40D4-8B7B-BA8B9D8A46FC}" type="presParOf" srcId="{F764C8B4-5F69-4244-9044-6996DC70FADB}" destId="{89088B27-7993-4369-AA7E-D255430066DE}" srcOrd="22" destOrd="0" presId="urn:microsoft.com/office/officeart/2005/8/layout/target3"/>
    <dgm:cxn modelId="{034252BE-D499-439A-AA38-F2D35CDAE21E}" type="presParOf" srcId="{F764C8B4-5F69-4244-9044-6996DC70FADB}" destId="{F1E1C7BC-CA12-477B-BB17-4FF040F3FF4D}" srcOrd="23" destOrd="0" presId="urn:microsoft.com/office/officeart/2005/8/layout/target3"/>
    <dgm:cxn modelId="{638952B1-DC5F-43F8-B9C3-E41028CB6763}" type="presParOf" srcId="{F764C8B4-5F69-4244-9044-6996DC70FADB}" destId="{498753E0-CB74-4A00-8141-6DC9C19D914A}" srcOrd="24" destOrd="0" presId="urn:microsoft.com/office/officeart/2005/8/layout/target3"/>
    <dgm:cxn modelId="{3F8853D2-A10E-453A-9353-F6A8659CC4F0}" type="presParOf" srcId="{F764C8B4-5F69-4244-9044-6996DC70FADB}" destId="{899F0608-EAFB-4A3E-9C60-BED6AB6AC9CC}" srcOrd="25" destOrd="0" presId="urn:microsoft.com/office/officeart/2005/8/layout/target3"/>
    <dgm:cxn modelId="{C58F55D8-37BB-42D8-AC17-34CD639037F0}" type="presParOf" srcId="{F764C8B4-5F69-4244-9044-6996DC70FADB}" destId="{42C2A2E7-4ECC-42C0-9D83-6F9209605349}" srcOrd="26" destOrd="0" presId="urn:microsoft.com/office/officeart/2005/8/layout/target3"/>
    <dgm:cxn modelId="{8018A61C-D094-48DF-A03A-D37213585123}" type="presParOf" srcId="{F764C8B4-5F69-4244-9044-6996DC70FADB}" destId="{BDF5593C-59FD-4ED7-8F15-161DBA6A4751}" srcOrd="27" destOrd="0" presId="urn:microsoft.com/office/officeart/2005/8/layout/target3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>
    <a:ln>
      <a:solidFill>
        <a:schemeClr val="bg2">
          <a:lumMod val="25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938A35-07CB-4D93-B3B6-AFEF75BFC669}">
      <dsp:nvSpPr>
        <dsp:cNvPr id="0" name=""/>
        <dsp:cNvSpPr/>
      </dsp:nvSpPr>
      <dsp:spPr>
        <a:xfrm>
          <a:off x="0" y="0"/>
          <a:ext cx="5557651" cy="5557651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7864E2-32AD-41BD-8126-6B10C5FD2A2F}">
      <dsp:nvSpPr>
        <dsp:cNvPr id="0" name=""/>
        <dsp:cNvSpPr/>
      </dsp:nvSpPr>
      <dsp:spPr>
        <a:xfrm>
          <a:off x="2778825" y="0"/>
          <a:ext cx="8692738" cy="55576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u="sng" kern="1200" dirty="0" smtClean="0"/>
            <a:t>Колыбельная</a:t>
          </a:r>
          <a:endParaRPr lang="ru-RU" sz="2500" kern="1200" dirty="0"/>
        </a:p>
      </dsp:txBody>
      <dsp:txXfrm>
        <a:off x="2778825" y="0"/>
        <a:ext cx="8692738" cy="555764"/>
      </dsp:txXfrm>
    </dsp:sp>
    <dsp:sp modelId="{8ED7EC4F-84AC-426D-B678-338B31D10D9B}">
      <dsp:nvSpPr>
        <dsp:cNvPr id="0" name=""/>
        <dsp:cNvSpPr/>
      </dsp:nvSpPr>
      <dsp:spPr>
        <a:xfrm>
          <a:off x="416823" y="555764"/>
          <a:ext cx="4724005" cy="4724005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67A7FE-B671-4A2A-94F9-B5F98498A042}">
      <dsp:nvSpPr>
        <dsp:cNvPr id="0" name=""/>
        <dsp:cNvSpPr/>
      </dsp:nvSpPr>
      <dsp:spPr>
        <a:xfrm>
          <a:off x="2778825" y="555764"/>
          <a:ext cx="8692738" cy="47240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51767"/>
              <a:satOff val="16667"/>
              <a:lumOff val="-2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u="sng" kern="1200" smtClean="0"/>
            <a:t>Песенки – потешки</a:t>
          </a:r>
          <a:endParaRPr lang="ru-RU" sz="2500" kern="1200"/>
        </a:p>
      </dsp:txBody>
      <dsp:txXfrm>
        <a:off x="2778825" y="555764"/>
        <a:ext cx="8692738" cy="555764"/>
      </dsp:txXfrm>
    </dsp:sp>
    <dsp:sp modelId="{72625D21-06DC-49C9-A2E6-BBC43AD13EB5}">
      <dsp:nvSpPr>
        <dsp:cNvPr id="0" name=""/>
        <dsp:cNvSpPr/>
      </dsp:nvSpPr>
      <dsp:spPr>
        <a:xfrm>
          <a:off x="833646" y="1111528"/>
          <a:ext cx="3890358" cy="3890358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54FD7-E25E-41C8-B628-1F803780ECB4}">
      <dsp:nvSpPr>
        <dsp:cNvPr id="0" name=""/>
        <dsp:cNvSpPr/>
      </dsp:nvSpPr>
      <dsp:spPr>
        <a:xfrm>
          <a:off x="2778825" y="1111528"/>
          <a:ext cx="8692738" cy="38903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u="sng" kern="1200" smtClean="0"/>
            <a:t>Трудовые</a:t>
          </a:r>
          <a:endParaRPr lang="ru-RU" sz="2500" kern="1200"/>
        </a:p>
      </dsp:txBody>
      <dsp:txXfrm>
        <a:off x="2778825" y="1111528"/>
        <a:ext cx="8692738" cy="555764"/>
      </dsp:txXfrm>
    </dsp:sp>
    <dsp:sp modelId="{FB2994F0-EC4B-400A-80C5-C7F2ED3C40F5}">
      <dsp:nvSpPr>
        <dsp:cNvPr id="0" name=""/>
        <dsp:cNvSpPr/>
      </dsp:nvSpPr>
      <dsp:spPr>
        <a:xfrm>
          <a:off x="1250470" y="1667293"/>
          <a:ext cx="3056711" cy="3056711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BF7253-DA68-46DB-9D3E-644BA09A76C5}">
      <dsp:nvSpPr>
        <dsp:cNvPr id="0" name=""/>
        <dsp:cNvSpPr/>
      </dsp:nvSpPr>
      <dsp:spPr>
        <a:xfrm>
          <a:off x="2778825" y="1667293"/>
          <a:ext cx="8692738" cy="30567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u="sng" kern="1200" smtClean="0"/>
            <a:t>Солдатские </a:t>
          </a:r>
          <a:endParaRPr lang="ru-RU" sz="2500" kern="1200"/>
        </a:p>
      </dsp:txBody>
      <dsp:txXfrm>
        <a:off x="2778825" y="1667293"/>
        <a:ext cx="8692738" cy="555770"/>
      </dsp:txXfrm>
    </dsp:sp>
    <dsp:sp modelId="{519550CD-C0B5-40AB-9F9A-BE134940FA02}">
      <dsp:nvSpPr>
        <dsp:cNvPr id="0" name=""/>
        <dsp:cNvSpPr/>
      </dsp:nvSpPr>
      <dsp:spPr>
        <a:xfrm>
          <a:off x="1667296" y="2223063"/>
          <a:ext cx="2223058" cy="2223058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D5DDD2-437B-43B2-BDE0-936D266933DF}">
      <dsp:nvSpPr>
        <dsp:cNvPr id="0" name=""/>
        <dsp:cNvSpPr/>
      </dsp:nvSpPr>
      <dsp:spPr>
        <a:xfrm>
          <a:off x="2778825" y="2223063"/>
          <a:ext cx="8692738" cy="22230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u="sng" kern="1200" smtClean="0"/>
            <a:t>Игровые</a:t>
          </a:r>
          <a:endParaRPr lang="ru-RU" sz="2500" kern="1200"/>
        </a:p>
      </dsp:txBody>
      <dsp:txXfrm>
        <a:off x="2778825" y="2223063"/>
        <a:ext cx="8692738" cy="555764"/>
      </dsp:txXfrm>
    </dsp:sp>
    <dsp:sp modelId="{4D1BBF77-CBA2-422B-91AC-13320B8BB6D8}">
      <dsp:nvSpPr>
        <dsp:cNvPr id="0" name=""/>
        <dsp:cNvSpPr/>
      </dsp:nvSpPr>
      <dsp:spPr>
        <a:xfrm>
          <a:off x="2084120" y="2778827"/>
          <a:ext cx="1389411" cy="1389411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95BBA9-290A-4882-BCAB-F14FD97E7C49}">
      <dsp:nvSpPr>
        <dsp:cNvPr id="0" name=""/>
        <dsp:cNvSpPr/>
      </dsp:nvSpPr>
      <dsp:spPr>
        <a:xfrm>
          <a:off x="2778825" y="2778827"/>
          <a:ext cx="8692738" cy="13894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258833"/>
              <a:satOff val="83333"/>
              <a:lumOff val="-12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u="sng" kern="1200" dirty="0" smtClean="0"/>
            <a:t>Хороводные</a:t>
          </a:r>
          <a:endParaRPr lang="ru-RU" sz="2500" kern="1200" dirty="0"/>
        </a:p>
      </dsp:txBody>
      <dsp:txXfrm>
        <a:off x="2778825" y="2778827"/>
        <a:ext cx="8692738" cy="555764"/>
      </dsp:txXfrm>
    </dsp:sp>
    <dsp:sp modelId="{814C5031-1990-4FF0-B661-A673A5D40CEA}">
      <dsp:nvSpPr>
        <dsp:cNvPr id="0" name=""/>
        <dsp:cNvSpPr/>
      </dsp:nvSpPr>
      <dsp:spPr>
        <a:xfrm>
          <a:off x="2500943" y="3334592"/>
          <a:ext cx="555764" cy="555764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54561F-B213-47D9-8AC1-947DACB31264}">
      <dsp:nvSpPr>
        <dsp:cNvPr id="0" name=""/>
        <dsp:cNvSpPr/>
      </dsp:nvSpPr>
      <dsp:spPr>
        <a:xfrm>
          <a:off x="2778825" y="3334592"/>
          <a:ext cx="8692738" cy="5557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u="sng" kern="1200" dirty="0" smtClean="0"/>
            <a:t>Плясовые</a:t>
          </a:r>
          <a:endParaRPr lang="ru-RU" sz="2500" kern="1200" dirty="0"/>
        </a:p>
      </dsp:txBody>
      <dsp:txXfrm>
        <a:off x="2778825" y="3334592"/>
        <a:ext cx="8692738" cy="555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2CC1-751A-4D75-BA9E-3B6377EA282E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9765-8CA4-49B3-B6D0-3B980C5F5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402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2CC1-751A-4D75-BA9E-3B6377EA282E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9765-8CA4-49B3-B6D0-3B980C5F5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827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2CC1-751A-4D75-BA9E-3B6377EA282E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9765-8CA4-49B3-B6D0-3B980C5F5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522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2CC1-751A-4D75-BA9E-3B6377EA282E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9765-8CA4-49B3-B6D0-3B980C5F5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102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2CC1-751A-4D75-BA9E-3B6377EA282E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9765-8CA4-49B3-B6D0-3B980C5F5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638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2CC1-751A-4D75-BA9E-3B6377EA282E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9765-8CA4-49B3-B6D0-3B980C5F5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88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2CC1-751A-4D75-BA9E-3B6377EA282E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9765-8CA4-49B3-B6D0-3B980C5F5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53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2CC1-751A-4D75-BA9E-3B6377EA282E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9765-8CA4-49B3-B6D0-3B980C5F5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3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2CC1-751A-4D75-BA9E-3B6377EA282E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9765-8CA4-49B3-B6D0-3B980C5F5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38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2CC1-751A-4D75-BA9E-3B6377EA282E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9765-8CA4-49B3-B6D0-3B980C5F5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081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2CC1-751A-4D75-BA9E-3B6377EA282E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9765-8CA4-49B3-B6D0-3B980C5F5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55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82CC1-751A-4D75-BA9E-3B6377EA282E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79765-8CA4-49B3-B6D0-3B980C5F5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0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22514" y="653143"/>
            <a:ext cx="10145486" cy="285682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Урок музыки  в 5 классе по теме:</a:t>
            </a:r>
            <a:b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000" b="1" i="1" u="sng" dirty="0" smtClean="0">
                <a:solidFill>
                  <a:schemeClr val="accent6">
                    <a:lumMod val="75000"/>
                  </a:schemeClr>
                </a:solidFill>
              </a:rPr>
              <a:t> «Песня русская в берёзах,</a:t>
            </a:r>
            <a:br>
              <a:rPr lang="ru-RU" sz="4000" b="1" i="1" u="sng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000" b="1" i="1" u="sng" dirty="0" smtClean="0">
                <a:solidFill>
                  <a:schemeClr val="accent6">
                    <a:lumMod val="75000"/>
                  </a:schemeClr>
                </a:solidFill>
              </a:rPr>
              <a:t> песня русская в хлебах…»</a:t>
            </a:r>
            <a:endParaRPr lang="ru-RU" sz="4000" b="1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10268197" cy="2763136"/>
          </a:xfrm>
        </p:spPr>
        <p:txBody>
          <a:bodyPr>
            <a:normAutofit/>
          </a:bodyPr>
          <a:lstStyle/>
          <a:p>
            <a:pPr algn="r"/>
            <a:endParaRPr lang="ru-RU" i="1" u="sng" dirty="0" smtClean="0"/>
          </a:p>
          <a:p>
            <a:pPr algn="r"/>
            <a:r>
              <a:rPr lang="ru-RU" i="1" u="sng" dirty="0" smtClean="0">
                <a:solidFill>
                  <a:schemeClr val="accent2">
                    <a:lumMod val="50000"/>
                  </a:schemeClr>
                </a:solidFill>
              </a:rPr>
              <a:t>Выполнила: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учитель музыки высшей категории </a:t>
            </a:r>
          </a:p>
          <a:p>
            <a:pPr algn="r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МБОУ «СОШ 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45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г.Челябинска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</a:p>
          <a:p>
            <a:pPr algn="r"/>
            <a:r>
              <a:rPr lang="ru-RU" i="1" u="sng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i="1" u="sng" dirty="0" err="1" smtClean="0">
                <a:solidFill>
                  <a:schemeClr val="accent2">
                    <a:lumMod val="50000"/>
                  </a:schemeClr>
                </a:solidFill>
              </a:rPr>
              <a:t>Прыткова</a:t>
            </a:r>
            <a:r>
              <a:rPr lang="ru-RU" i="1" u="sng" dirty="0" smtClean="0">
                <a:solidFill>
                  <a:schemeClr val="accent2">
                    <a:lumMod val="50000"/>
                  </a:schemeClr>
                </a:solidFill>
              </a:rPr>
              <a:t> Лариса Александровна</a:t>
            </a:r>
            <a:endParaRPr lang="ru-RU" i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63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5003" y="0"/>
            <a:ext cx="12287002" cy="760413"/>
          </a:xfrm>
        </p:spPr>
        <p:txBody>
          <a:bodyPr/>
          <a:lstStyle/>
          <a:p>
            <a:pPr algn="ctr"/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</a:rPr>
              <a:t>ЖАНР </a:t>
            </a:r>
            <a:r>
              <a:rPr lang="ru-RU" b="1" i="1" u="sng" dirty="0" smtClean="0">
                <a:solidFill>
                  <a:srgbClr val="C00000"/>
                </a:solidFill>
              </a:rPr>
              <a:t>ИГРОВОЙ</a:t>
            </a:r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</a:rPr>
              <a:t> РУССКОЙ НАРОДНОЙ ПЕСНИ</a:t>
            </a:r>
            <a:endParaRPr lang="ru-RU" b="1" i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003" y="760413"/>
            <a:ext cx="12287003" cy="6329156"/>
          </a:xfrm>
        </p:spPr>
      </p:pic>
    </p:spTree>
    <p:extLst>
      <p:ext uri="{BB962C8B-B14F-4D97-AF65-F5344CB8AC3E}">
        <p14:creationId xmlns:p14="http://schemas.microsoft.com/office/powerpoint/2010/main" val="11888024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-356260"/>
            <a:ext cx="12192000" cy="1325563"/>
          </a:xfrm>
        </p:spPr>
        <p:txBody>
          <a:bodyPr/>
          <a:lstStyle/>
          <a:p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</a:rPr>
              <a:t>Жанр русской народной </a:t>
            </a:r>
            <a:r>
              <a:rPr lang="ru-RU" b="1" i="1" u="sng" dirty="0" smtClean="0">
                <a:solidFill>
                  <a:schemeClr val="accent2">
                    <a:lumMod val="75000"/>
                  </a:schemeClr>
                </a:solidFill>
              </a:rPr>
              <a:t>хороводной</a:t>
            </a:r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</a:rPr>
              <a:t> песни</a:t>
            </a:r>
            <a:endParaRPr lang="ru-RU" b="1" i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83772"/>
            <a:ext cx="12191999" cy="6222835"/>
          </a:xfrm>
        </p:spPr>
      </p:pic>
    </p:spTree>
    <p:extLst>
      <p:ext uri="{BB962C8B-B14F-4D97-AF65-F5344CB8AC3E}">
        <p14:creationId xmlns:p14="http://schemas.microsoft.com/office/powerpoint/2010/main" val="21065100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46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1258"/>
            <a:ext cx="12192000" cy="4301218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ru-RU" b="1" i="1" u="sng" dirty="0" smtClean="0">
                <a:solidFill>
                  <a:srgbClr val="7030A0"/>
                </a:solidFill>
              </a:rPr>
              <a:t>А  </a:t>
            </a:r>
            <a:r>
              <a:rPr lang="en-US" b="1" i="1" u="sng" dirty="0" smtClean="0">
                <a:solidFill>
                  <a:srgbClr val="7030A0"/>
                </a:solidFill>
              </a:rPr>
              <a:t>CAPELLA (</a:t>
            </a:r>
            <a:r>
              <a:rPr lang="ru-RU" b="1" i="1" u="sng" dirty="0" smtClean="0">
                <a:solidFill>
                  <a:srgbClr val="7030A0"/>
                </a:solidFill>
              </a:rPr>
              <a:t>А  КАПЕЛЛА) - </a:t>
            </a:r>
            <a:endParaRPr lang="ru-RU" b="1" i="1" u="sng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357813"/>
            <a:ext cx="12192000" cy="1500187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4800" b="1" i="1" u="sng" dirty="0">
                <a:solidFill>
                  <a:srgbClr val="C00000"/>
                </a:solidFill>
              </a:rPr>
              <a:t>п</a:t>
            </a:r>
            <a:r>
              <a:rPr lang="ru-RU" sz="4800" b="1" i="1" u="sng" dirty="0" smtClean="0">
                <a:solidFill>
                  <a:srgbClr val="C00000"/>
                </a:solidFill>
              </a:rPr>
              <a:t>ение без музыкального сопровождения.</a:t>
            </a:r>
            <a:endParaRPr lang="ru-RU" sz="4800" b="1" i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7320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567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12519"/>
          </a:xfrm>
        </p:spPr>
        <p:txBody>
          <a:bodyPr/>
          <a:lstStyle/>
          <a:p>
            <a:r>
              <a:rPr lang="ru-RU" b="1" i="1" u="sng" dirty="0" smtClean="0"/>
              <a:t>Жанр </a:t>
            </a:r>
            <a:r>
              <a:rPr lang="ru-RU" b="1" i="1" u="sng" dirty="0"/>
              <a:t>р</a:t>
            </a:r>
            <a:r>
              <a:rPr lang="ru-RU" b="1" i="1" u="sng" dirty="0" smtClean="0"/>
              <a:t>усской народной песни – </a:t>
            </a:r>
            <a:r>
              <a:rPr lang="ru-RU" b="1" i="1" u="sng" dirty="0" smtClean="0">
                <a:solidFill>
                  <a:srgbClr val="FF0000"/>
                </a:solidFill>
              </a:rPr>
              <a:t>пляски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642"/>
            <a:ext cx="12191999" cy="6252358"/>
          </a:xfrm>
        </p:spPr>
      </p:pic>
    </p:spTree>
    <p:extLst>
      <p:ext uri="{BB962C8B-B14F-4D97-AF65-F5344CB8AC3E}">
        <p14:creationId xmlns:p14="http://schemas.microsoft.com/office/powerpoint/2010/main" val="25512748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27" y="0"/>
            <a:ext cx="8550234" cy="695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9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58" y="106877"/>
            <a:ext cx="11388437" cy="646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22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42505"/>
            <a:ext cx="10515600" cy="736270"/>
          </a:xfrm>
        </p:spPr>
        <p:txBody>
          <a:bodyPr>
            <a:noAutofit/>
          </a:bodyPr>
          <a:lstStyle/>
          <a:p>
            <a:r>
              <a:rPr lang="ru-RU" sz="5400" b="1" i="1" u="sng" dirty="0">
                <a:solidFill>
                  <a:srgbClr val="C00000"/>
                </a:solidFill>
              </a:rPr>
              <a:t>Ж</a:t>
            </a:r>
            <a:r>
              <a:rPr lang="ru-RU" sz="5400" b="1" i="1" u="sng" dirty="0" smtClean="0">
                <a:solidFill>
                  <a:srgbClr val="C00000"/>
                </a:solidFill>
              </a:rPr>
              <a:t>анры русской народной песни:</a:t>
            </a:r>
            <a:endParaRPr lang="ru-RU" sz="5400" b="1" i="1" u="sng" dirty="0">
              <a:solidFill>
                <a:srgbClr val="C00000"/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63829064"/>
              </p:ext>
            </p:extLst>
          </p:nvPr>
        </p:nvGraphicFramePr>
        <p:xfrm>
          <a:off x="368135" y="1068779"/>
          <a:ext cx="11471564" cy="55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29636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53" y="142505"/>
            <a:ext cx="12073247" cy="831272"/>
          </a:xfrm>
        </p:spPr>
        <p:txBody>
          <a:bodyPr>
            <a:normAutofit/>
          </a:bodyPr>
          <a:lstStyle/>
          <a:p>
            <a:pPr algn="ctr"/>
            <a:r>
              <a:rPr lang="ru-RU" sz="3600" b="1" i="1" u="sng" dirty="0" smtClean="0">
                <a:solidFill>
                  <a:srgbClr val="C00000"/>
                </a:solidFill>
              </a:rPr>
              <a:t>Определить средства музыкальной выразительности</a:t>
            </a:r>
            <a:endParaRPr lang="ru-RU" sz="3600" b="1" i="1" u="sng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1132491"/>
              </p:ext>
            </p:extLst>
          </p:nvPr>
        </p:nvGraphicFramePr>
        <p:xfrm>
          <a:off x="119063" y="890588"/>
          <a:ext cx="11969750" cy="600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3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3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93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Название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характер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жанр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темп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мелодия</a:t>
                      </a:r>
                      <a:endParaRPr lang="ru-R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1. Колыбельная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2. «</a:t>
                      </a:r>
                      <a:r>
                        <a:rPr lang="ru-RU" sz="2400" dirty="0" err="1" smtClean="0"/>
                        <a:t>Солдатушки</a:t>
                      </a:r>
                      <a:r>
                        <a:rPr lang="ru-RU" sz="2400" dirty="0" smtClean="0"/>
                        <a:t>, бравы ребятушки»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3. «Эй, ухнем!»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4. «Осень, осень»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5. «Во поле берёза стояла»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6.</a:t>
                      </a:r>
                      <a:r>
                        <a:rPr lang="ru-RU" sz="2400" baseline="0" dirty="0" smtClean="0"/>
                        <a:t> «</a:t>
                      </a:r>
                      <a:r>
                        <a:rPr lang="ru-RU" sz="2400" baseline="0" smtClean="0"/>
                        <a:t>Светит месяц»</a:t>
                      </a:r>
                      <a:endParaRPr lang="ru-RU" sz="2400" baseline="0" dirty="0" smtClean="0"/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89998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416"/>
            <a:ext cx="13878296" cy="736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879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620511" cy="743712"/>
          </a:xfrm>
        </p:spPr>
        <p:txBody>
          <a:bodyPr>
            <a:noAutofit/>
          </a:bodyPr>
          <a:lstStyle/>
          <a:p>
            <a:r>
              <a:rPr lang="ru-RU" sz="4000" b="1" i="1" u="sng" dirty="0" smtClean="0">
                <a:solidFill>
                  <a:schemeClr val="accent5">
                    <a:lumMod val="75000"/>
                  </a:schemeClr>
                </a:solidFill>
              </a:rPr>
              <a:t>Поэт Василий Катанов</a:t>
            </a:r>
            <a:endParaRPr lang="ru-RU" sz="4000" b="1" i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299" y="0"/>
            <a:ext cx="5865813" cy="712012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1" y="860330"/>
            <a:ext cx="5254752" cy="620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393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77"/>
            <a:ext cx="12021312" cy="1280159"/>
          </a:xfrm>
        </p:spPr>
        <p:txBody>
          <a:bodyPr>
            <a:normAutofit/>
          </a:bodyPr>
          <a:lstStyle/>
          <a:p>
            <a:pPr algn="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Вся Россия просится в песню…»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С доброй песней и жизнь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х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ороша…»</a:t>
            </a:r>
            <a:b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2800" b="1" i="1" dirty="0" smtClean="0">
                <a:solidFill>
                  <a:srgbClr val="C00000"/>
                </a:solidFill>
              </a:rPr>
              <a:t>С песней на Руси родились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7264" y="1356320"/>
            <a:ext cx="11814048" cy="5193793"/>
          </a:xfrm>
        </p:spPr>
        <p:txBody>
          <a:bodyPr numCol="3">
            <a:noAutofit/>
          </a:bodyPr>
          <a:lstStyle/>
          <a:p>
            <a:r>
              <a:rPr lang="ru-RU" b="1" i="1" u="sng" dirty="0" err="1">
                <a:solidFill>
                  <a:srgbClr val="002060"/>
                </a:solidFill>
              </a:rPr>
              <a:t>Г.Серебряков</a:t>
            </a:r>
            <a:endParaRPr lang="ru-RU" b="1" i="1" u="sng" dirty="0">
              <a:solidFill>
                <a:srgbClr val="002060"/>
              </a:solidFill>
            </a:endParaRPr>
          </a:p>
          <a:p>
            <a:r>
              <a:rPr lang="ru-RU" sz="2000" i="1" dirty="0">
                <a:solidFill>
                  <a:srgbClr val="002060"/>
                </a:solidFill>
              </a:rPr>
              <a:t>Ты откуда, русская,</a:t>
            </a:r>
          </a:p>
          <a:p>
            <a:r>
              <a:rPr lang="ru-RU" sz="2000" i="1" dirty="0">
                <a:solidFill>
                  <a:srgbClr val="002060"/>
                </a:solidFill>
              </a:rPr>
              <a:t>Зародилась, музыка?</a:t>
            </a:r>
          </a:p>
          <a:p>
            <a:r>
              <a:rPr lang="ru-RU" sz="2000" i="1" dirty="0">
                <a:solidFill>
                  <a:srgbClr val="002060"/>
                </a:solidFill>
              </a:rPr>
              <a:t>То ли в чистом поле,</a:t>
            </a:r>
          </a:p>
          <a:p>
            <a:r>
              <a:rPr lang="ru-RU" sz="2000" i="1" dirty="0">
                <a:solidFill>
                  <a:srgbClr val="002060"/>
                </a:solidFill>
              </a:rPr>
              <a:t>То ли в лесе мглистом?</a:t>
            </a:r>
          </a:p>
          <a:p>
            <a:r>
              <a:rPr lang="ru-RU" sz="2000" i="1" dirty="0">
                <a:solidFill>
                  <a:srgbClr val="002060"/>
                </a:solidFill>
              </a:rPr>
              <a:t>В радости ли? В боли?</a:t>
            </a:r>
          </a:p>
          <a:p>
            <a:r>
              <a:rPr lang="ru-RU" sz="2000" i="1" dirty="0">
                <a:solidFill>
                  <a:srgbClr val="002060"/>
                </a:solidFill>
              </a:rPr>
              <a:t>Или в птичьем свисте?</a:t>
            </a:r>
          </a:p>
          <a:p>
            <a:r>
              <a:rPr lang="ru-RU" sz="2000" i="1" dirty="0">
                <a:solidFill>
                  <a:srgbClr val="002060"/>
                </a:solidFill>
              </a:rPr>
              <a:t>Ты скажи, откуда</a:t>
            </a:r>
          </a:p>
          <a:p>
            <a:r>
              <a:rPr lang="ru-RU" sz="2000" i="1" dirty="0">
                <a:solidFill>
                  <a:srgbClr val="002060"/>
                </a:solidFill>
              </a:rPr>
              <a:t>Грусть в тебе и </a:t>
            </a:r>
            <a:r>
              <a:rPr lang="ru-RU" sz="2000" i="1" dirty="0" smtClean="0">
                <a:solidFill>
                  <a:srgbClr val="002060"/>
                </a:solidFill>
              </a:rPr>
              <a:t>удаль.</a:t>
            </a:r>
          </a:p>
          <a:p>
            <a:r>
              <a:rPr lang="ru-RU" sz="2000" i="1" dirty="0" smtClean="0">
                <a:solidFill>
                  <a:srgbClr val="002060"/>
                </a:solidFill>
              </a:rPr>
              <a:t>В </a:t>
            </a:r>
            <a:r>
              <a:rPr lang="ru-RU" sz="2000" i="1" dirty="0">
                <a:solidFill>
                  <a:srgbClr val="002060"/>
                </a:solidFill>
              </a:rPr>
              <a:t>чьем ты сердце </a:t>
            </a:r>
            <a:r>
              <a:rPr lang="ru-RU" sz="2000" i="1" dirty="0" smtClean="0">
                <a:solidFill>
                  <a:srgbClr val="002060"/>
                </a:solidFill>
              </a:rPr>
              <a:t>билась с </a:t>
            </a:r>
            <a:r>
              <a:rPr lang="ru-RU" sz="2000" i="1" dirty="0">
                <a:solidFill>
                  <a:srgbClr val="002060"/>
                </a:solidFill>
              </a:rPr>
              <a:t>самого </a:t>
            </a:r>
            <a:r>
              <a:rPr lang="ru-RU" sz="2000" i="1" dirty="0" smtClean="0">
                <a:solidFill>
                  <a:srgbClr val="002060"/>
                </a:solidFill>
              </a:rPr>
              <a:t>начала? </a:t>
            </a:r>
          </a:p>
          <a:p>
            <a:r>
              <a:rPr lang="ru-RU" sz="2000" i="1" dirty="0" smtClean="0">
                <a:solidFill>
                  <a:srgbClr val="002060"/>
                </a:solidFill>
              </a:rPr>
              <a:t>Как </a:t>
            </a:r>
            <a:r>
              <a:rPr lang="ru-RU" sz="2000" i="1" dirty="0">
                <a:solidFill>
                  <a:srgbClr val="002060"/>
                </a:solidFill>
              </a:rPr>
              <a:t>же ты явилась? </a:t>
            </a:r>
            <a:endParaRPr lang="ru-RU" sz="2000" i="1" dirty="0" smtClean="0">
              <a:solidFill>
                <a:srgbClr val="002060"/>
              </a:solidFill>
            </a:endParaRPr>
          </a:p>
          <a:p>
            <a:r>
              <a:rPr lang="ru-RU" sz="2000" i="1" dirty="0" smtClean="0">
                <a:solidFill>
                  <a:srgbClr val="002060"/>
                </a:solidFill>
              </a:rPr>
              <a:t>Как </a:t>
            </a:r>
            <a:r>
              <a:rPr lang="ru-RU" sz="2000" i="1" dirty="0">
                <a:solidFill>
                  <a:srgbClr val="002060"/>
                </a:solidFill>
              </a:rPr>
              <a:t>ты зазвучала?</a:t>
            </a:r>
          </a:p>
          <a:p>
            <a:pPr algn="r"/>
            <a:r>
              <a:rPr lang="ru-RU" sz="2000" i="1" dirty="0">
                <a:solidFill>
                  <a:srgbClr val="002060"/>
                </a:solidFill>
              </a:rPr>
              <a:t>Пролетали утки –</a:t>
            </a:r>
          </a:p>
          <a:p>
            <a:pPr algn="r"/>
            <a:r>
              <a:rPr lang="ru-RU" sz="2000" i="1" dirty="0">
                <a:solidFill>
                  <a:srgbClr val="002060"/>
                </a:solidFill>
              </a:rPr>
              <a:t>Уронили дудки.</a:t>
            </a:r>
          </a:p>
          <a:p>
            <a:pPr algn="r"/>
            <a:r>
              <a:rPr lang="ru-RU" sz="2000" i="1" dirty="0">
                <a:solidFill>
                  <a:srgbClr val="002060"/>
                </a:solidFill>
              </a:rPr>
              <a:t>Пролетали гуси –</a:t>
            </a:r>
          </a:p>
          <a:p>
            <a:pPr algn="r"/>
            <a:r>
              <a:rPr lang="ru-RU" sz="2000" i="1" dirty="0">
                <a:solidFill>
                  <a:srgbClr val="002060"/>
                </a:solidFill>
              </a:rPr>
              <a:t>Уронили гусли.</a:t>
            </a:r>
          </a:p>
          <a:p>
            <a:pPr algn="r"/>
            <a:r>
              <a:rPr lang="ru-RU" sz="2000" i="1" dirty="0">
                <a:solidFill>
                  <a:srgbClr val="002060"/>
                </a:solidFill>
              </a:rPr>
              <a:t>Их порою вешней</a:t>
            </a:r>
          </a:p>
          <a:p>
            <a:pPr algn="r"/>
            <a:r>
              <a:rPr lang="ru-RU" sz="2000" i="1" dirty="0">
                <a:solidFill>
                  <a:srgbClr val="002060"/>
                </a:solidFill>
              </a:rPr>
              <a:t>Нашли, не удивились</a:t>
            </a:r>
          </a:p>
          <a:p>
            <a:pPr algn="r"/>
            <a:r>
              <a:rPr lang="ru-RU" sz="2000" i="1" dirty="0">
                <a:solidFill>
                  <a:srgbClr val="002060"/>
                </a:solidFill>
              </a:rPr>
              <a:t>Ну а песня?</a:t>
            </a:r>
          </a:p>
          <a:p>
            <a:pPr algn="r"/>
            <a:r>
              <a:rPr lang="ru-RU" sz="2800" b="1" i="1" u="sng" dirty="0">
                <a:solidFill>
                  <a:srgbClr val="C00000"/>
                </a:solidFill>
              </a:rPr>
              <a:t>С песней</a:t>
            </a:r>
          </a:p>
          <a:p>
            <a:pPr algn="r"/>
            <a:r>
              <a:rPr lang="ru-RU" sz="2800" b="1" i="1" u="sng" dirty="0">
                <a:solidFill>
                  <a:srgbClr val="C00000"/>
                </a:solidFill>
              </a:rPr>
              <a:t>На Руси родились.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1664" y="1660935"/>
            <a:ext cx="3450336" cy="522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433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3659"/>
          </a:xfrm>
        </p:spPr>
        <p:txBody>
          <a:bodyPr/>
          <a:lstStyle/>
          <a:p>
            <a:r>
              <a:rPr lang="ru-RU" b="1" i="1" u="sng" dirty="0" smtClean="0">
                <a:solidFill>
                  <a:schemeClr val="accent5">
                    <a:lumMod val="50000"/>
                  </a:schemeClr>
                </a:solidFill>
              </a:rPr>
              <a:t>Жанр русской народной </a:t>
            </a:r>
            <a:r>
              <a:rPr lang="ru-RU" b="1" i="1" u="sng" dirty="0" smtClean="0">
                <a:solidFill>
                  <a:schemeClr val="accent6">
                    <a:lumMod val="75000"/>
                  </a:schemeClr>
                </a:solidFill>
              </a:rPr>
              <a:t>колыбельной </a:t>
            </a:r>
            <a:r>
              <a:rPr lang="ru-RU" b="1" i="1" u="sng" dirty="0" smtClean="0">
                <a:solidFill>
                  <a:schemeClr val="accent5">
                    <a:lumMod val="50000"/>
                  </a:schemeClr>
                </a:solidFill>
              </a:rPr>
              <a:t>песни</a:t>
            </a:r>
            <a:endParaRPr lang="ru-RU" b="1" i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1425040"/>
            <a:ext cx="11649694" cy="5248892"/>
          </a:xfrm>
        </p:spPr>
      </p:pic>
    </p:spTree>
    <p:extLst>
      <p:ext uri="{BB962C8B-B14F-4D97-AF65-F5344CB8AC3E}">
        <p14:creationId xmlns:p14="http://schemas.microsoft.com/office/powerpoint/2010/main" val="34010918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6158"/>
          </a:xfrm>
        </p:spPr>
        <p:txBody>
          <a:bodyPr/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Жанр песенки - </a:t>
            </a:r>
            <a:r>
              <a:rPr lang="ru-RU" b="1" i="1" u="sng" dirty="0" err="1" smtClean="0">
                <a:solidFill>
                  <a:srgbClr val="FF0000"/>
                </a:solidFill>
              </a:rPr>
              <a:t>потешки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7537"/>
            <a:ext cx="6943106" cy="5153891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0"/>
            <a:ext cx="4762500" cy="7030192"/>
          </a:xfrm>
        </p:spPr>
      </p:pic>
    </p:spTree>
    <p:extLst>
      <p:ext uri="{BB962C8B-B14F-4D97-AF65-F5344CB8AC3E}">
        <p14:creationId xmlns:p14="http://schemas.microsoft.com/office/powerpoint/2010/main" val="34341288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26" y="0"/>
            <a:ext cx="10712532" cy="688769"/>
          </a:xfrm>
        </p:spPr>
        <p:txBody>
          <a:bodyPr>
            <a:normAutofit/>
          </a:bodyPr>
          <a:lstStyle/>
          <a:p>
            <a:r>
              <a:rPr lang="ru-RU" sz="2400" b="1" i="1" u="sng" dirty="0" smtClean="0">
                <a:solidFill>
                  <a:srgbClr val="C00000"/>
                </a:solidFill>
              </a:rPr>
              <a:t>Жанр русской народной </a:t>
            </a:r>
            <a:r>
              <a:rPr lang="ru-RU" sz="2400" b="1" i="1" u="sng" dirty="0" smtClean="0">
                <a:solidFill>
                  <a:srgbClr val="002060"/>
                </a:solidFill>
              </a:rPr>
              <a:t>солдатской</a:t>
            </a:r>
            <a:r>
              <a:rPr lang="ru-RU" sz="2400" b="1" i="1" u="sng" dirty="0" smtClean="0">
                <a:solidFill>
                  <a:srgbClr val="C00000"/>
                </a:solidFill>
              </a:rPr>
              <a:t> песни</a:t>
            </a:r>
            <a:endParaRPr lang="ru-RU" sz="2400" b="1" i="1" u="sng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8769"/>
            <a:ext cx="5995988" cy="6299859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913" y="1"/>
            <a:ext cx="6124699" cy="6857998"/>
          </a:xfrm>
        </p:spPr>
      </p:pic>
    </p:spTree>
    <p:extLst>
      <p:ext uri="{BB962C8B-B14F-4D97-AF65-F5344CB8AC3E}">
        <p14:creationId xmlns:p14="http://schemas.microsoft.com/office/powerpoint/2010/main" val="27300131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85651"/>
          </a:xfrm>
        </p:spPr>
        <p:txBody>
          <a:bodyPr>
            <a:normAutofit/>
          </a:bodyPr>
          <a:lstStyle/>
          <a:p>
            <a:r>
              <a:rPr lang="ru-RU" sz="3600" b="1" i="1" u="sng" dirty="0" smtClean="0">
                <a:solidFill>
                  <a:schemeClr val="tx2">
                    <a:lumMod val="50000"/>
                  </a:schemeClr>
                </a:solidFill>
              </a:rPr>
              <a:t>Жанр </a:t>
            </a:r>
            <a:r>
              <a:rPr lang="ru-RU" sz="3600" b="1" i="1" u="sng" dirty="0" smtClean="0">
                <a:solidFill>
                  <a:srgbClr val="C00000"/>
                </a:solidFill>
              </a:rPr>
              <a:t>трудовой</a:t>
            </a:r>
            <a:r>
              <a:rPr lang="ru-RU" sz="3600" b="1" i="1" u="sng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i="1" u="sng" dirty="0" smtClean="0">
                <a:solidFill>
                  <a:schemeClr val="tx2">
                    <a:lumMod val="50000"/>
                  </a:schemeClr>
                </a:solidFill>
              </a:rPr>
              <a:t>РУССКОЙ НАРОДНОЙ </a:t>
            </a:r>
            <a:r>
              <a:rPr lang="ru-RU" sz="3600" b="1" i="1" u="sng" dirty="0" smtClean="0">
                <a:solidFill>
                  <a:schemeClr val="tx2">
                    <a:lumMod val="50000"/>
                  </a:schemeClr>
                </a:solidFill>
              </a:rPr>
              <a:t>песни</a:t>
            </a:r>
            <a:endParaRPr lang="ru-RU" sz="3600" b="1" i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9150"/>
            <a:ext cx="12192000" cy="6038850"/>
          </a:xfrm>
        </p:spPr>
      </p:pic>
    </p:spTree>
    <p:extLst>
      <p:ext uri="{BB962C8B-B14F-4D97-AF65-F5344CB8AC3E}">
        <p14:creationId xmlns:p14="http://schemas.microsoft.com/office/powerpoint/2010/main" val="12228500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4706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ru-RU" sz="6000" b="1" i="1" u="sng" dirty="0" smtClean="0">
                <a:solidFill>
                  <a:schemeClr val="accent2">
                    <a:lumMod val="50000"/>
                  </a:schemeClr>
                </a:solidFill>
              </a:rPr>
              <a:t>«РУССКАЯ </a:t>
            </a:r>
            <a:r>
              <a:rPr lang="ru-RU" sz="6000" b="1" i="1" u="sng" dirty="0" smtClean="0">
                <a:solidFill>
                  <a:schemeClr val="accent5">
                    <a:lumMod val="50000"/>
                  </a:schemeClr>
                </a:solidFill>
              </a:rPr>
              <a:t>ПЕСНЯ </a:t>
            </a:r>
            <a:r>
              <a:rPr lang="ru-RU" sz="6000" b="1" i="1" u="sng" dirty="0" smtClean="0">
                <a:solidFill>
                  <a:schemeClr val="accent2">
                    <a:lumMod val="50000"/>
                  </a:schemeClr>
                </a:solidFill>
              </a:rPr>
              <a:t>–</a:t>
            </a:r>
            <a:r>
              <a:rPr lang="ru-RU" sz="6000" b="1" i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6000" b="1" i="1" u="sng" dirty="0" smtClean="0">
                <a:solidFill>
                  <a:schemeClr val="accent2">
                    <a:lumMod val="50000"/>
                  </a:schemeClr>
                </a:solidFill>
              </a:rPr>
              <a:t>ЭТО РУССКАЯ </a:t>
            </a:r>
            <a:r>
              <a:rPr lang="ru-RU" sz="6000" b="1" i="1" u="sng" dirty="0" smtClean="0">
                <a:solidFill>
                  <a:srgbClr val="002060"/>
                </a:solidFill>
              </a:rPr>
              <a:t>ИСТОРИЯ</a:t>
            </a:r>
            <a:r>
              <a:rPr lang="ru-RU" sz="6000" b="1" i="1" u="sng" dirty="0" smtClean="0">
                <a:solidFill>
                  <a:schemeClr val="accent2">
                    <a:lumMod val="50000"/>
                  </a:schemeClr>
                </a:solidFill>
              </a:rPr>
              <a:t>», -</a:t>
            </a:r>
            <a:br>
              <a:rPr lang="ru-RU" sz="6000" b="1" i="1" u="sng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6000" b="1" i="1" u="sng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6000" b="1" i="1" u="sng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u="sng" dirty="0" smtClean="0">
                <a:solidFill>
                  <a:srgbClr val="C00000"/>
                </a:solidFill>
              </a:rPr>
              <a:t> </a:t>
            </a:r>
            <a:r>
              <a:rPr lang="ru-RU" sz="4800" b="1" i="1" u="sng" dirty="0" smtClean="0">
                <a:solidFill>
                  <a:srgbClr val="C00000"/>
                </a:solidFill>
              </a:rPr>
              <a:t>А. М. ГОРЬКИЙ</a:t>
            </a:r>
            <a:endParaRPr lang="ru-RU" sz="4800" b="1" i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37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</TotalTime>
  <Words>244</Words>
  <Application>Microsoft Office PowerPoint</Application>
  <PresentationFormat>Широкоэкранный</PresentationFormat>
  <Paragraphs>58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Урок музыки  в 5 классе по теме:  «Песня русская в берёзах,  песня русская в хлебах…»</vt:lpstr>
      <vt:lpstr>Презентация PowerPoint</vt:lpstr>
      <vt:lpstr>Поэт Василий Катанов</vt:lpstr>
      <vt:lpstr>«Вся Россия просится в песню…» «С доброй песней и жизнь хороша…» «С песней на Руси родились»</vt:lpstr>
      <vt:lpstr>Жанр русской народной колыбельной песни</vt:lpstr>
      <vt:lpstr>Жанр песенки - потешки</vt:lpstr>
      <vt:lpstr>Жанр русской народной солдатской песни</vt:lpstr>
      <vt:lpstr>Жанр трудовой РУССКОЙ НАРОДНОЙ песни</vt:lpstr>
      <vt:lpstr>«РУССКАЯ ПЕСНЯ – ЭТО РУССКАЯ ИСТОРИЯ», -   А. М. ГОРЬКИЙ</vt:lpstr>
      <vt:lpstr>ЖАНР ИГРОВОЙ РУССКОЙ НАРОДНОЙ ПЕСНИ</vt:lpstr>
      <vt:lpstr>Жанр русской народной хороводной песни</vt:lpstr>
      <vt:lpstr>Презентация PowerPoint</vt:lpstr>
      <vt:lpstr>А  CAPELLA (А  КАПЕЛЛА) - </vt:lpstr>
      <vt:lpstr>Презентация PowerPoint</vt:lpstr>
      <vt:lpstr>Жанр русской народной песни – пляски</vt:lpstr>
      <vt:lpstr>Презентация PowerPoint</vt:lpstr>
      <vt:lpstr>Презентация PowerPoint</vt:lpstr>
      <vt:lpstr>Жанры русской народной песни:</vt:lpstr>
      <vt:lpstr>Определить средства музыкальной выразительности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музыки</dc:title>
  <dc:creator>Дмитрий Прытков</dc:creator>
  <cp:lastModifiedBy>Администратор</cp:lastModifiedBy>
  <cp:revision>35</cp:revision>
  <dcterms:created xsi:type="dcterms:W3CDTF">2018-09-20T04:01:43Z</dcterms:created>
  <dcterms:modified xsi:type="dcterms:W3CDTF">2021-06-04T08:55:07Z</dcterms:modified>
</cp:coreProperties>
</file>