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76" d="100"/>
          <a:sy n="76" d="100"/>
        </p:scale>
        <p:origin x="-102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23B-773D-4199-A9C4-A9F3E7CDBAD7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C40D-9F35-4FCC-8BC9-2F7228B0AB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23B-773D-4199-A9C4-A9F3E7CDBAD7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C40D-9F35-4FCC-8BC9-2F7228B0AB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23B-773D-4199-A9C4-A9F3E7CDBAD7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C40D-9F35-4FCC-8BC9-2F7228B0AB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23B-773D-4199-A9C4-A9F3E7CDBAD7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C40D-9F35-4FCC-8BC9-2F7228B0AB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23B-773D-4199-A9C4-A9F3E7CDBAD7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C40D-9F35-4FCC-8BC9-2F7228B0AB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23B-773D-4199-A9C4-A9F3E7CDBAD7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C40D-9F35-4FCC-8BC9-2F7228B0AB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23B-773D-4199-A9C4-A9F3E7CDBAD7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C40D-9F35-4FCC-8BC9-2F7228B0AB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23B-773D-4199-A9C4-A9F3E7CDBAD7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C40D-9F35-4FCC-8BC9-2F7228B0AB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23B-773D-4199-A9C4-A9F3E7CDBAD7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C40D-9F35-4FCC-8BC9-2F7228B0AB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23B-773D-4199-A9C4-A9F3E7CDBAD7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C40D-9F35-4FCC-8BC9-2F7228B0AB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A23B-773D-4199-A9C4-A9F3E7CDBAD7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C40D-9F35-4FCC-8BC9-2F7228B0AB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A23B-773D-4199-A9C4-A9F3E7CDBAD7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FC40D-9F35-4FCC-8BC9-2F7228B0AB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u="sng" dirty="0" smtClean="0"/>
              <a:t>Презентация на тему:</a:t>
            </a:r>
            <a:br>
              <a:rPr lang="ru-RU" sz="5400" u="sng" dirty="0" smtClean="0"/>
            </a:br>
            <a:r>
              <a:rPr lang="ru-RU" sz="5400" u="sng" dirty="0" smtClean="0"/>
              <a:t>«Здоровый образ жизни»</a:t>
            </a:r>
            <a:endParaRPr lang="ru-RU" sz="5400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57650" y="5934084"/>
            <a:ext cx="4986350" cy="92391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Презентацию выполнил ученик 10а класса </a:t>
            </a:r>
          </a:p>
          <a:p>
            <a:r>
              <a:rPr lang="ru-RU" u="sng" dirty="0" smtClean="0">
                <a:solidFill>
                  <a:schemeClr val="tx1"/>
                </a:solidFill>
              </a:rPr>
              <a:t>Уфимцев Владимир</a:t>
            </a:r>
            <a:endParaRPr lang="ru-RU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5000660" cy="1143000"/>
          </a:xfrm>
        </p:spPr>
        <p:txBody>
          <a:bodyPr>
            <a:noAutofit/>
          </a:bodyPr>
          <a:lstStyle/>
          <a:p>
            <a:r>
              <a:rPr lang="ru-RU" sz="9600" u="sng" dirty="0" smtClean="0"/>
              <a:t>СПОРТ</a:t>
            </a:r>
            <a:endParaRPr lang="ru-RU" sz="96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dirty="0" smtClean="0"/>
              <a:t>Активный </a:t>
            </a:r>
            <a:r>
              <a:rPr lang="ru-RU" sz="1900" dirty="0"/>
              <a:t>двигательный режим </a:t>
            </a:r>
            <a:r>
              <a:rPr lang="ru-RU" sz="1900" dirty="0" smtClean="0"/>
              <a:t>– это </a:t>
            </a:r>
            <a:r>
              <a:rPr lang="ru-RU" sz="1900" dirty="0"/>
              <a:t>результат необходимого и достаточного уровня физической активности человека. Благодаря регулярной физической </a:t>
            </a:r>
            <a:r>
              <a:rPr lang="ru-RU" sz="1900" dirty="0" smtClean="0"/>
              <a:t>тренировке, </a:t>
            </a:r>
            <a:r>
              <a:rPr lang="ru-RU" sz="1900" dirty="0"/>
              <a:t>повышенный двигательный режим у людей разного </a:t>
            </a:r>
            <a:r>
              <a:rPr lang="ru-RU" sz="1900" dirty="0" smtClean="0"/>
              <a:t>возраста, улучшает </a:t>
            </a:r>
            <a:r>
              <a:rPr lang="ru-RU" sz="1900" dirty="0"/>
              <a:t>функциональные возможности организма, что приводит к улучшению </a:t>
            </a:r>
            <a:r>
              <a:rPr lang="ru-RU" sz="1900" dirty="0" smtClean="0"/>
              <a:t>здоровья, </a:t>
            </a:r>
            <a:r>
              <a:rPr lang="ru-RU" sz="1900" dirty="0"/>
              <a:t>которая обеспечивает необходимые и достаточные показатели физического развития и физической подготовленности</a:t>
            </a:r>
            <a:r>
              <a:rPr lang="ru-RU" sz="1900" dirty="0" smtClean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pPr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0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000" dirty="0" smtClean="0"/>
              <a:t>Согласно </a:t>
            </a:r>
            <a:r>
              <a:rPr lang="ru-RU" sz="2000" dirty="0"/>
              <a:t>исследованию социологов, человек, систематически занимающийся спортом, в 2—3 раза легче переносит тяготы жизни, на 15—20 % более инициативен в работе, общественной жизни коллектива, у него выше творческая активность, общительность, он больше уверен в себе, стремится добиться лучших результатов .</a:t>
            </a:r>
            <a:endParaRPr lang="ru-RU" sz="19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u="sng" dirty="0" smtClean="0"/>
              <a:t>ПИТАНИЕ</a:t>
            </a:r>
            <a:endParaRPr lang="ru-RU" sz="96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/>
              <a:t>Правильное питание – это 60% вашего самочувствия и здоровья. Некоторые заболевания возникают из-за плохого питания. Чтобы быть здоровым, нужно получать достаточное количество всех питательных веществ. </a:t>
            </a: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  Основные </a:t>
            </a:r>
            <a:r>
              <a:rPr lang="ru-RU" sz="1800" b="1" dirty="0"/>
              <a:t>советы правильного питания : </a:t>
            </a:r>
            <a:endParaRPr lang="ru-RU" sz="1800" dirty="0"/>
          </a:p>
          <a:p>
            <a:r>
              <a:rPr lang="ru-RU" sz="1800" dirty="0"/>
              <a:t>Снизить количество жира и повысьте количество белка (если в вашем рационе большое количество жира, то уровень плохого холестерина растет, тем самым приводит к болезням сердечно сосудистой системы)</a:t>
            </a:r>
          </a:p>
          <a:p>
            <a:r>
              <a:rPr lang="ru-RU" sz="1800" dirty="0"/>
              <a:t>Чаще питайтесь (дробное питание способствует ускорению обмена веществ в организме)</a:t>
            </a:r>
          </a:p>
          <a:p>
            <a:r>
              <a:rPr lang="ru-RU" sz="1800" dirty="0"/>
              <a:t>Ешьте больше овощей (в овощах много пищевых волокон, которые замедляют усвоение </a:t>
            </a:r>
            <a:r>
              <a:rPr lang="ru-RU" sz="1800" dirty="0" smtClean="0"/>
              <a:t>пищи, в итоге </a:t>
            </a:r>
            <a:r>
              <a:rPr lang="ru-RU" sz="1800" dirty="0"/>
              <a:t>меньше жира на теле)</a:t>
            </a:r>
          </a:p>
          <a:p>
            <a:r>
              <a:rPr lang="ru-RU" sz="1800" dirty="0"/>
              <a:t> Ограничьте потребление сахара и соли (уберите пищевой мусор: кетчуп, майонез и т.д.)</a:t>
            </a:r>
          </a:p>
          <a:p>
            <a:r>
              <a:rPr lang="ru-RU" sz="1800" dirty="0"/>
              <a:t> Старайтесь разнообразить свое меню различной пищей</a:t>
            </a:r>
          </a:p>
          <a:p>
            <a:r>
              <a:rPr lang="ru-RU" sz="1800" dirty="0"/>
              <a:t>Употребляйте достаточное количество воды 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u="sng" dirty="0" smtClean="0"/>
              <a:t>РЕЖИМ СНА</a:t>
            </a:r>
            <a:endParaRPr lang="ru-RU" sz="96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5"/>
            <a:ext cx="8229600" cy="414340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>Сон – определенное физиологическое состояние необходимое для человека. </a:t>
            </a:r>
            <a:r>
              <a:rPr lang="ru-RU" dirty="0" smtClean="0"/>
              <a:t>А здоровый </a:t>
            </a:r>
            <a:r>
              <a:rPr lang="ru-RU" dirty="0"/>
              <a:t>сон – это залог здоровья и успехов в жизни. Отсутствие здорового и крепкого сна может привести к нетрудоспособности и набору лишнего веса.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Для здорового сна необходимо от 6 до 10 часов. Нужно самим «подобрать» количество часов сна необходимое именно для вашего организма. Как это сделать? Несколько дней подряд спать по 6 часов, потом по 7 часов и так далее… При этом, когда просыпаетесь, обратите внимание на свое физическое и душевное состояние. Легко ли вам засыпать, просыпаться, крепко ли спите?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Вообще, здоровый и крепкий сон зависит от многих факторов, начиная от энергетики места, где вы спите, и заканчивая событиями, которые происходили с вами в течение дня. Но все сразу учесть невозможно, поэтому можно начать с определения количества часов, необходимых вам для сна, и времени, когда ложиться и вставать. Кстати, ложиться и просыпаться каждому человеку удобно в разные часы, но лучшее время, чтобы лечь спать от 21 до 23 часов, а пробуждаться лучше с 5 до 8 утра. И главное с 2 до 4 часов ночи необходим сон. Это все связано с биоритмами человека. Так будет легче вашему организму.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Курение - одна из вреднейших </a:t>
            </a:r>
            <a:r>
              <a:rPr lang="ru-RU" b="1" u="sng" dirty="0"/>
              <a:t>привычек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Исследованиями </a:t>
            </a:r>
            <a:r>
              <a:rPr lang="ru-RU" dirty="0"/>
              <a:t>доказано</a:t>
            </a:r>
            <a:r>
              <a:rPr lang="ru-RU" dirty="0" smtClean="0"/>
              <a:t>, в </a:t>
            </a:r>
            <a:r>
              <a:rPr lang="ru-RU" dirty="0"/>
              <a:t>чем вред курения</a:t>
            </a:r>
            <a:r>
              <a:rPr lang="ru-RU" dirty="0" smtClean="0"/>
              <a:t>. В </a:t>
            </a:r>
            <a:r>
              <a:rPr lang="ru-RU" dirty="0"/>
              <a:t>дыме табака содержится более 30 ядовитых веществ</a:t>
            </a:r>
            <a:r>
              <a:rPr lang="ru-RU" dirty="0" smtClean="0"/>
              <a:t>: никотин, углекислый газ, окись </a:t>
            </a:r>
            <a:r>
              <a:rPr lang="ru-RU" dirty="0"/>
              <a:t>углерода</a:t>
            </a:r>
            <a:r>
              <a:rPr lang="ru-RU" dirty="0" smtClean="0"/>
              <a:t>, синильная </a:t>
            </a:r>
            <a:r>
              <a:rPr lang="ru-RU" dirty="0"/>
              <a:t>кислота</a:t>
            </a:r>
            <a:r>
              <a:rPr lang="ru-RU" dirty="0" smtClean="0"/>
              <a:t>, аммиак, смолистые вещевства, органические </a:t>
            </a:r>
            <a:r>
              <a:rPr lang="ru-RU" dirty="0"/>
              <a:t>кислоты и другие. 1-2 пачки сигарет содержат смертельную дозу никотина. Курильщика </a:t>
            </a:r>
            <a:r>
              <a:rPr lang="ru-RU" dirty="0" smtClean="0"/>
              <a:t>спасает то, что </a:t>
            </a:r>
            <a:r>
              <a:rPr lang="ru-RU" dirty="0"/>
              <a:t>эта доза вводится в организм не сразу</a:t>
            </a:r>
            <a:r>
              <a:rPr lang="ru-RU" dirty="0" smtClean="0"/>
              <a:t>, а </a:t>
            </a:r>
            <a:r>
              <a:rPr lang="ru-RU" dirty="0"/>
              <a:t>дробно.Статистические данные говорят:по сравнению с некурящими длительнокурящие в 13 раз чаще заболевают </a:t>
            </a:r>
            <a:r>
              <a:rPr lang="ru-RU" dirty="0" smtClean="0"/>
              <a:t>стенокардией</a:t>
            </a:r>
            <a:r>
              <a:rPr lang="ru-RU" dirty="0"/>
              <a:t>, в 12 раз - Инфарктом миокарда, в 10 раз - </a:t>
            </a:r>
            <a:r>
              <a:rPr lang="ru-RU" dirty="0" smtClean="0"/>
              <a:t>язвой </a:t>
            </a:r>
            <a:r>
              <a:rPr lang="ru-RU" dirty="0"/>
              <a:t>желудка. Курильщики составляют 96 - 100% всех больных Раком легких. Каждый седьмой долгое время курящий болеет тяжким недугом кровеносных сосудов.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u="sng" dirty="0" smtClean="0"/>
              <a:t>Алкоголь и его влияние</a:t>
            </a:r>
            <a:endParaRPr lang="ru-RU" sz="36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Самое </a:t>
            </a:r>
            <a:r>
              <a:rPr lang="ru-RU" dirty="0"/>
              <a:t>главное воздействие алкоголь оказывает на печень. У всех людей, страдающих алкоголизмом, ученые наши поражения печени в той или иной степени. Цирроз печени был обнаружен у десяти процентов алкоголиков</a:t>
            </a:r>
            <a:r>
              <a:rPr lang="ru-RU" dirty="0" smtClean="0"/>
              <a:t>.</a:t>
            </a:r>
            <a:r>
              <a:rPr lang="ru-RU" dirty="0"/>
              <a:t> Постоянное употребление алкоголя может вызывать отравление алкоголем. Оно в свою очередь сопровождается частой рвотой, отрыжкой, неприятными болями и жжениями в области живота</a:t>
            </a:r>
            <a:r>
              <a:rPr lang="ru-RU" dirty="0" smtClean="0"/>
              <a:t>. </a:t>
            </a: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Учеными </a:t>
            </a:r>
            <a:r>
              <a:rPr lang="ru-RU" dirty="0"/>
              <a:t>было доказано, что алкоголь негативно влияет на иммунную систему человека, понижая сопротивляемость организма к инфекционным заболеваниям. Так хронические алкоголики гораздо сложнее переносят различные заболевания, особенно инфекционно-аллергического характера.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l="-2000" t="-5000" r="-2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ru-RU" sz="2400" u="sng" dirty="0" smtClean="0">
                <a:solidFill>
                  <a:schemeClr val="accent2"/>
                </a:solidFill>
              </a:rPr>
              <a:t>Статистика употребления алкоголя</a:t>
            </a:r>
            <a:endParaRPr lang="ru-RU" sz="2400" u="sng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643966" cy="62865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Данные по алкоголизму, опубликованные в отчете НИИ Росстата по итогам 2011 года, свидетельствуют, что фактически в стране насчитывается 12 миллионов злоупотребляющих алкоголем, около 4,5 миллиона наркоманов и пробовавших наркотики и более 1 миллиона беспризорников и детей, оставшихся без попечительства родителей или проживающих в неблагополучных семьях. </a:t>
            </a:r>
            <a:br>
              <a:rPr lang="ru-RU" dirty="0" smtClean="0"/>
            </a:br>
            <a:r>
              <a:rPr lang="ru-RU" dirty="0" smtClean="0"/>
              <a:t>Министерство здравоохранения и социального развития Российской Федерации опубликовало статистику употребления алкоголя в переводе на чистый 99% этиловый спирт на душу населения, выпитого в 2011 году. Цифра вплотную приблизилась к 15 литрам! Это на каждого гражданина РФ, на того, кого еще не успели вынести из родовой палаты, и на того, кто уже по старости даже воды выпить не в состоянии. 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Говорить о пользе алкоголя невозможно, говорить о вреде многим уже надоедает. Хочется подчеркнуть из статьи две вещи, на которые обязательно надо обратить внимание. Первое – наибольшее количество алкоголя употребляют наименее развитые нации (не страны, заметьте, а именно нации). И второе, меньше всего алкоголя пьют в Израиле, зато у них больше всего лауреатов Нобелевской премии на душу населения. Каждый сделайте вывод для себя.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364</Words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на тему: «Здоровый образ жизни»</vt:lpstr>
      <vt:lpstr>СПОРТ</vt:lpstr>
      <vt:lpstr>ПИТАНИЕ</vt:lpstr>
      <vt:lpstr>РЕЖИМ СНА</vt:lpstr>
      <vt:lpstr>Курение - одна из вреднейших привычек</vt:lpstr>
      <vt:lpstr>Алкоголь и его влияние</vt:lpstr>
      <vt:lpstr>Статистика употребления алкоголя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«Здоровый образ жизни»</dc:title>
  <cp:lastModifiedBy>student</cp:lastModifiedBy>
  <cp:revision>5</cp:revision>
  <dcterms:modified xsi:type="dcterms:W3CDTF">2014-04-08T09:22:41Z</dcterms:modified>
</cp:coreProperties>
</file>