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1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8" r:id="rId12"/>
    <p:sldId id="265" r:id="rId13"/>
    <p:sldId id="264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20" y="68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95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6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8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5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83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4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5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4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33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pPr/>
              <a:t>11/30/2021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4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2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ou45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768008"/>
            <a:ext cx="8991600" cy="1645920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Безопасный интернет детям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5193" y="4352544"/>
            <a:ext cx="8450601" cy="1239894"/>
          </a:xfrm>
        </p:spPr>
        <p:txBody>
          <a:bodyPr/>
          <a:lstStyle/>
          <a:p>
            <a:pPr algn="r"/>
            <a:r>
              <a:rPr lang="ru-RU" b="1" i="1" dirty="0" smtClean="0">
                <a:solidFill>
                  <a:schemeClr val="bg1"/>
                </a:solidFill>
              </a:rPr>
              <a:t>Учитель информатики МБОУ «СОШ№45 </a:t>
            </a:r>
            <a:r>
              <a:rPr lang="ru-RU" b="1" i="1" dirty="0" err="1" smtClean="0">
                <a:solidFill>
                  <a:schemeClr val="bg1"/>
                </a:solidFill>
              </a:rPr>
              <a:t>г.Челябинска</a:t>
            </a:r>
            <a:r>
              <a:rPr lang="ru-RU" b="1" i="1" dirty="0" smtClean="0">
                <a:solidFill>
                  <a:schemeClr val="bg1"/>
                </a:solidFill>
              </a:rPr>
              <a:t>» </a:t>
            </a:r>
          </a:p>
          <a:p>
            <a:pPr algn="r"/>
            <a:r>
              <a:rPr lang="ru-RU" b="1" i="1" dirty="0" err="1" smtClean="0">
                <a:solidFill>
                  <a:schemeClr val="bg1"/>
                </a:solidFill>
              </a:rPr>
              <a:t>Жадько</a:t>
            </a:r>
            <a:r>
              <a:rPr lang="ru-RU" b="1" i="1" dirty="0" smtClean="0">
                <a:solidFill>
                  <a:schemeClr val="bg1"/>
                </a:solidFill>
              </a:rPr>
              <a:t> Наталья Петровна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73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6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57300"/>
            <a:ext cx="12192000" cy="937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0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21857" t="15287" r="23345"/>
          <a:stretch/>
        </p:blipFill>
        <p:spPr>
          <a:xfrm>
            <a:off x="2248930" y="0"/>
            <a:ext cx="7129849" cy="619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4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5018" y="1261995"/>
            <a:ext cx="110739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Постоянно контролируйте использование Интернета Вашим ребенком! 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нарушение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личного пространства,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мера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предосторожности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проявление Вашей родительской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ответственности и заботы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861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5646" y="1187533"/>
            <a:ext cx="109134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данного выступления будут размещены на школьном сайте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https://mou45.ru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«Информация»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странице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«Информационная безопасность»  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пункт 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Родителям(законным представителям) обучающихся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97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8" y="174325"/>
            <a:ext cx="9603275" cy="480583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Информационная безопасность детей</a:t>
            </a:r>
            <a:endParaRPr lang="ru-RU" sz="320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130" y="1580125"/>
            <a:ext cx="11170507" cy="34506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термина "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безопасность детей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содержится в Федеральном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законе № 436-ФЗ "О защите детей от информации, причиняющей вред их здоровью и развитию",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регулирующим отношения, связанные с защитой детей от информации, причиняющей вред их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здоровью и (или) развитию. Согласно данному закону "информационная безопасность детей" – это состояние защищенности, при котором отсутствует риск, связанный с причинением информацией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вреда их здоровью и (или) физическому, психическому, духовному, нравственному развитию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124" y="4430573"/>
            <a:ext cx="11207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Виртуальная угроза, подстерегающая детей в Интернете, становится более опасной, чем очевидные опасности, от которых мы пытаемся защитить наших детей.</a:t>
            </a:r>
          </a:p>
        </p:txBody>
      </p:sp>
    </p:spTree>
    <p:extLst>
      <p:ext uri="{BB962C8B-B14F-4D97-AF65-F5344CB8AC3E}">
        <p14:creationId xmlns:p14="http://schemas.microsoft.com/office/powerpoint/2010/main" val="133495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35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6866" y="94791"/>
            <a:ext cx="9603275" cy="696042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информация, причиняющая вред </a:t>
            </a:r>
            <a:b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83" y="988542"/>
            <a:ext cx="11306433" cy="39150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Федерального закона № 436-ФЗ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информацией, причиняющей вред здоровью и (или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развитию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является: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запрещенная для распространения среди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распространение которой ограничено среди детей определенных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возрастных категорий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запрещенной для распространения среди детей, относится: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Информация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побуждающая детей к совершению действий, представляющих угрозу 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здоровью,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причинению вреда своему здоровью,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самоубийству;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Способность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вызвать у детей желание употребить наркотические средства, психотропные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или) одурманивающие вещества, табачные изделия, алкогольную и спиртосодержащую продукцию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пиво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напитки, изготавливаемые на его основе;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Принять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азартных играх,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заниматься проституцией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бродяжничеством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попрошайничеством,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Обосновывающая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оправдывающая допустимость насилия и (или) жестокости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побуждающая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насильственные действия по отношению к людям и животным;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Отрицающая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ценности и формирующая неуважение к родителям и (или)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членам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Оправдывающая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противоправное поведение;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Содержащая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нецензурную брань;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Содержащая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порнографического характера.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355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837" y="112075"/>
            <a:ext cx="11219935" cy="1271882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нформация, </a:t>
            </a:r>
            <a:r>
              <a:rPr lang="ru-RU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распространение которой ограничено среди 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</a:t>
            </a:r>
            <a:endParaRPr lang="ru-RU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508" y="1723645"/>
            <a:ext cx="11689492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информации, распространение которой ограничено среди детей определенного возраста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относится: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представляемая в виде изображения или описания жестокости, физического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или) психического насилия, преступления или иного антиобщественного действия;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Вызывающая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страх, ужас или панику,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представляемая в виде изображения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описания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унижающей человеческое достоинство форме ненасильственной смерти, заболевания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самоубийства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несчастного случая, аварии или катастрофы и (или) их последствий;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Представляемая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 изображения или описания половых отношений между мужчиной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женщиной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бранные слова и выражения, не относящиеся к нецензурной брани.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7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86054" cy="1099751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правила работы в сети Интернет для различных возрастных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категорий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471" y="1285417"/>
            <a:ext cx="118130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для родителей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Независимо от возраста ребенка используйте программное обеспечение, помогающее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фильтровать и контролировать информацию, но не полагайтесь полностью на него. Ваше внимание к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- главный метод защиты.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Если Ваш ребенок имеет аккаунт на одном из социальных сервисов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LiveJournal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blogs.mail.ru,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vkontakte.ru и т.п.), внимательно изучите, какую информацию помещают его участники в своих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профилях и блогах, включая фотографии и видео.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Проверьте, с какими другими сайтами связан социальный сервис Вашего ребенка. Странички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Вашего ребенка могут быть безопасными, но могут и содержать ссылки на нежелательные и опасные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сайты (например,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порносайт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сайт, на котором друг упоминает номер сотового телефона Вашего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или Ваш домашний адрес)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Поощряйте Ваших детей сообщать обо всем странном или отталкивающем и не слишком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 реагируйте, когда они это делают (из-за опасения потерять доступ к Интернету дети не говорят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о проблемах, а также могут начать использовать Интернет вне дома и школы).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Будьте в курсе сетевой жизни Вашего ребенка. Интересуйтесь, кто их друзья в Интернет так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же, как интересуетесь реальными друзьями.</a:t>
            </a:r>
          </a:p>
        </p:txBody>
      </p:sp>
    </p:spTree>
    <p:extLst>
      <p:ext uri="{BB962C8B-B14F-4D97-AF65-F5344CB8AC3E}">
        <p14:creationId xmlns:p14="http://schemas.microsoft.com/office/powerpoint/2010/main" val="322841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075"/>
            <a:ext cx="12191999" cy="62933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безопасности в сети Интернет для детей 7 - 8 лет</a:t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666" y="741405"/>
            <a:ext cx="1213433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Создайте список домашних правил посещения Интернета при участии детей и требуйте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выполнения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Требуйте от Вашего ребенка соблюдения временных норм нахождения за компьютером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Покажите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ребенку, что Вы наблюдаете за ним не потому что Вам это хочется, а потому 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беспокоитесь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его безопасности и всегда готовы ему помочь.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Компьютер с подключением к Интернету должен находиться в общей комнате под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присмотром родителей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Используйте специальные детские поисковые машины.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Используйте средства блокирования нежелательного контента как дополнение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стандартному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Родительскому контролю.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Создайте семейный электронный ящик, чтобы не позволить детям иметь собственные адреса.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Блокируйте доступ к сайтам с бесплатными почтовыми ящиками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соответствующего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программного обеспечения.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Приучите детей советоваться с Вами перед опубликованием какой-либо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средствами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почты, чатов, регистрационных форм и профилей.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Научите детей не загружать файлы, программы или музыку без вашего согласия.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Не разрешайте детям использовать службы мгновенного обмена сообщениями.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В "белый" список сайтов, разрешенных для посещения, вносите только сайты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хорошей репутацией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Не забывайте беседовать с детьми об их друзьях в Интернете, как если бы речь шла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друзьях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реальной жизни.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Не делайте "табу" из вопросов половой жизни, так как в Интернете дети могут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 наткнуться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порнографию или сайты "для взрослых".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Приучите Вашего ребенка сообщать вам о любых угрозах или тревогах, связанных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Интернетом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Оставайтесь спокойными и напомните детям, что они в безопасности, если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сами рассказали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 о своих тревогах. Похвалите их и посоветуйте подойти еще раз в подобных случаях.</a:t>
            </a:r>
          </a:p>
        </p:txBody>
      </p:sp>
    </p:spTree>
    <p:extLst>
      <p:ext uri="{BB962C8B-B14F-4D97-AF65-F5344CB8AC3E}">
        <p14:creationId xmlns:p14="http://schemas.microsoft.com/office/powerpoint/2010/main" val="240781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983" y="0"/>
            <a:ext cx="11504139" cy="61697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безопасности для детей от 9 до 12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498" y="616973"/>
            <a:ext cx="1193662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Создайте список домашних правил посещения Интернет при участии детей и требуйте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выполнения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Требуйте от Вашего ребенка соблюдения норм нахождения за компьютером.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Наблюдайте за ребенком при работе за компьютером, покажите ему, что Вы беспокоитесь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и всегда готовы оказать ему помощь.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Компьютер с подключением в Интернет должен находиться в общей комнате под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присмотром родителей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Используйте средства блокирования нежелательного контента как дополнение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стандартному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Родительскому контролю.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Не забывайте принимать непосредственное участие в жизни ребенка, беседовать с детьми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друзьях в Интернете.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Настаивайте, чтобы дети никогда не соглашались на личные встречи с друзьями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Интернету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Позволяйте детям заходить только на сайты из "белого" списка, который создайте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Приучите детей никогда не выдавать личную информацию средствами электронной почты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чатов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систем мгновенного обмена сообщениями, регистрационных форм, личных профилей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регистрации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конкурсы в Интернете.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Приучите детей не загружать программы без Вашего разрешения. Объясните им, 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могут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случайно загрузить вирусы или другое нежелательное программное обеспечение.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Создайте Вашему ребенку ограниченную учетную запись для работы на компьютере.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Приучите Вашего ребенка сообщать вам о любых угрозах или тревогах, связанных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Интернетом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Напомните детям, что они в безопасности, если сами рассказали вам о своих тревогах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опасениях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Расскажите детям о порнографии в Интернете.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Настаивайте на том, чтобы дети предоставляли вам доступ к своей электронной почте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убедились, что они не общаются с незнакомцами.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Объясните детям, что нельзя использовать сеть для хулиганства, распространения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сплетен 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угроз.</a:t>
            </a:r>
          </a:p>
        </p:txBody>
      </p:sp>
    </p:spTree>
    <p:extLst>
      <p:ext uri="{BB962C8B-B14F-4D97-AF65-F5344CB8AC3E}">
        <p14:creationId xmlns:p14="http://schemas.microsoft.com/office/powerpoint/2010/main" val="92390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5481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по безопасности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13 до 17 лет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605481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Создайте список домашних правил посещения Интернета при участии подростков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требуйте безусловного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выполнения. Обговорите с ребенком список запрещенных сайтов ("черный список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"), часы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в Интернете, руководство по общению в Интернете (в том числе в чатах).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Компьютер с подключением к сети Интернет должен находиться в общей комнате.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Не забывайте беседовать с детьми об их друзьях в Интернете, о том, чем они заняты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будто речь идет о друзьях в реальной жизни. Спрашивайте о людях, с которыми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общаются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служб мгновенного обмена сообщениями, чтобы убедиться, что эти люди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 знакомы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Используйте средства блокирования нежелательного контента как дополнение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стандартному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Родительскому контролю.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Необходимо знать, какими чатами пользуются Ваши дети. Поощряйте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модерируемых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чатов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настаивайте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дети не общались в приватном режиме.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Настаивайте на том, чтобы дети никогда не встречались лично с друзьями из сети Интернет.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Приучите детей не выдавать свою личную информацию средствами электронной почты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чатов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систем мгновенного обмена сообщениями, регистрационных форм, личных профилей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регистрации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конкурсы в Интернете.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Приучите детей не загружать программы без Вашего разрешения. Объясните им, что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могут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случайно загрузить вирусы или другое нежелательное программное обеспечение.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Приучите Вашего ребенка сообщать вам о любых угрозах или тревогах, связанных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Интернетом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Напомните детям, что они в безопасности, если сами рассказали вам, о своих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угрозах или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тревогах. Похвалите их и посоветуйте подойти еще раз в подобных случаях.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Расскажите детям о порнографии в Интернете. Помогите им защититься от спама.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Научите подростков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выдавать в Интернете своего реального электронного адреса, не отвечать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нежелательные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письма и использовать специальные почтовые фильтры.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Приучите себя знакомиться с сайтами, которые посещают подростки.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Научите детей уважать других в интернете. Убедитесь, что они знают о том, что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хорошего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действуют везде - даже в виртуальном мире.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Объясните детям, что ни в коем случае нельзя использовать Сеть для хулиганства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распространения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сплетен или угроз другим людям.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Обсудите с подростками проблемы сетевых азартных игр и их возможный риск. Напомните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не могут играть в эти игры согласно закону.</a:t>
            </a:r>
          </a:p>
        </p:txBody>
      </p:sp>
    </p:spTree>
    <p:extLst>
      <p:ext uri="{BB962C8B-B14F-4D97-AF65-F5344CB8AC3E}">
        <p14:creationId xmlns:p14="http://schemas.microsoft.com/office/powerpoint/2010/main" val="3310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374</TotalTime>
  <Words>1615</Words>
  <Application>Microsoft Office PowerPoint</Application>
  <PresentationFormat>Широкоэкранный</PresentationFormat>
  <Paragraphs>97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Corbel</vt:lpstr>
      <vt:lpstr>Gill Sans MT</vt:lpstr>
      <vt:lpstr>Times New Roman</vt:lpstr>
      <vt:lpstr>Parcel</vt:lpstr>
      <vt:lpstr>Безопасный интернет детям</vt:lpstr>
      <vt:lpstr>Информационная безопасность детей</vt:lpstr>
      <vt:lpstr>Презентация PowerPoint</vt:lpstr>
      <vt:lpstr> информация, причиняющая вред  </vt:lpstr>
      <vt:lpstr>Информация, распространение которой ограничено среди детей</vt:lpstr>
      <vt:lpstr>правила работы в сети Интернет для различных возрастных категорий</vt:lpstr>
      <vt:lpstr> Советы по безопасности в сети Интернет для детей 7 - 8 лет </vt:lpstr>
      <vt:lpstr>  Советы по безопасности для детей от 9 до 12 лет  </vt:lpstr>
      <vt:lpstr>Советы по безопасности для детей от 13 до 17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интернет детям</dc:title>
  <dc:creator>Windows User</dc:creator>
  <cp:lastModifiedBy>Администратор</cp:lastModifiedBy>
  <cp:revision>18</cp:revision>
  <dcterms:created xsi:type="dcterms:W3CDTF">2021-11-29T14:15:32Z</dcterms:created>
  <dcterms:modified xsi:type="dcterms:W3CDTF">2021-11-30T11:00:51Z</dcterms:modified>
</cp:coreProperties>
</file>