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>
        <p:scale>
          <a:sx n="74" d="100"/>
          <a:sy n="74" d="100"/>
        </p:scale>
        <p:origin x="-162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6EFB462-28EC-4622-BED0-5F34B18D51BB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D12916D-6E6C-4D6E-B64F-2014B32AF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B462-28EC-4622-BED0-5F34B18D51BB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916D-6E6C-4D6E-B64F-2014B32AF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B462-28EC-4622-BED0-5F34B18D51BB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916D-6E6C-4D6E-B64F-2014B32AF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6EFB462-28EC-4622-BED0-5F34B18D51BB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916D-6E6C-4D6E-B64F-2014B32AF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6EFB462-28EC-4622-BED0-5F34B18D51BB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D12916D-6E6C-4D6E-B64F-2014B32AF057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6EFB462-28EC-4622-BED0-5F34B18D51BB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D12916D-6E6C-4D6E-B64F-2014B32AF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6EFB462-28EC-4622-BED0-5F34B18D51BB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D12916D-6E6C-4D6E-B64F-2014B32AF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FB462-28EC-4622-BED0-5F34B18D51BB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916D-6E6C-4D6E-B64F-2014B32AF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6EFB462-28EC-4622-BED0-5F34B18D51BB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D12916D-6E6C-4D6E-B64F-2014B32AF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6EFB462-28EC-4622-BED0-5F34B18D51BB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D12916D-6E6C-4D6E-B64F-2014B32AF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6EFB462-28EC-4622-BED0-5F34B18D51BB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D12916D-6E6C-4D6E-B64F-2014B32AF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6EFB462-28EC-4622-BED0-5F34B18D51BB}" type="datetimeFigureOut">
              <a:rPr lang="ru-RU" smtClean="0"/>
              <a:pPr/>
              <a:t>08.04.2014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D12916D-6E6C-4D6E-B64F-2014B32AF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zdorovie-muzhchiny.ru/pravilnoe_pitanie/pitanie-i-zdorove/vliyanie-pitaniya-na-zdorove/" TargetMode="External"/><Relationship Id="rId2" Type="http://schemas.openxmlformats.org/officeDocument/2006/relationships/hyperlink" Target="http://zdorovie-muzhchiny.ru/fizkultura/o-roli-fizicheskoj-nagruzki/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hyperlink" Target="http://zdorovie-muzhchiny.ru/pravilnoe_pitanie/kakim-dolzhen-byt-normalnyj-v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6" name="Picture 4" descr="http://www.zdorovajaplaneta.ru/cms/faktory-zdorovja2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39552" y="2780928"/>
            <a:ext cx="3888432" cy="36536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632848" cy="1296144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ЗДОРОВЫЙ ОБРАЗ ЖИЗНИ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916832"/>
            <a:ext cx="8062912" cy="1752600"/>
          </a:xfrm>
        </p:spPr>
        <p:txBody>
          <a:bodyPr/>
          <a:lstStyle/>
          <a:p>
            <a:r>
              <a:rPr lang="ru-RU" dirty="0" smtClean="0"/>
              <a:t>Правила здорового образа жизни.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716016" y="3212976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3" action="ppaction://hlinksldjump"/>
              </a:rPr>
              <a:t>ЗОЖ</a:t>
            </a:r>
            <a:endParaRPr lang="ru-RU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4" action="ppaction://hlinksldjump"/>
              </a:rPr>
              <a:t>ВРЕДНЫЕ ПРИВЫЧКИ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</a:t>
            </a:r>
          </a:p>
          <a:p>
            <a:pPr marL="342900" indent="-342900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4" action="ppaction://hlinksldjump"/>
              </a:rPr>
              <a:t>АЛКОГОЛИЗМ </a:t>
            </a:r>
            <a:endParaRPr lang="ru-RU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342900" indent="-342900"/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   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5" action="ppaction://hlinksldjump"/>
              </a:rPr>
              <a:t>КУРЕНИЕ</a:t>
            </a:r>
            <a:endParaRPr lang="ru-RU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6" action="ppaction://hlinksldjump"/>
              </a:rPr>
              <a:t>ПРАВИЛА ЗОЖ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4032448" cy="6048672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Здоровый образ жизни</a:t>
            </a:r>
            <a:r>
              <a:rPr lang="ru-RU" sz="2000" dirty="0" smtClean="0"/>
              <a:t> — образ жизни отдельного человека с целью профилактики болезней и укрепления здоровья. ЗОЖ - это концепция жизнедеятельности человека, направленная на улучшение и сохранение здоровья с помощью соответствующего питания, физической подготовки, морального настроя и отказа от вредных привычек.</a:t>
            </a:r>
            <a:endParaRPr lang="ru-RU" sz="2000" dirty="0"/>
          </a:p>
        </p:txBody>
      </p:sp>
      <p:pic>
        <p:nvPicPr>
          <p:cNvPr id="89090" name="Picture 2" descr="http://www.zdorovajaplaneta.ru/cms/my-za-zdorovyj-obraz-zhiz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124744"/>
            <a:ext cx="5004048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7092280" y="61653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Главная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47248" cy="126876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ВРЕДНЫЕ ПРИВЫЧКИ: </a:t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АЛКОГОЛИЗМ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5472608" cy="496855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Что такое алкоголизм?</a:t>
            </a:r>
          </a:p>
          <a:p>
            <a:r>
              <a:rPr lang="ru-RU" sz="2000" dirty="0" smtClean="0"/>
              <a:t>Алкоголизм – это хроническое заболевание, которое может длиться годами и даже десятилетиями. Страдающие им люди фактически одержимы алкоголем и не могут контролировать количество употребляемого, даже если это </a:t>
            </a:r>
            <a:r>
              <a:rPr lang="ru-RU" sz="2000" dirty="0" err="1" smtClean="0"/>
              <a:t>вызыв</a:t>
            </a:r>
            <a:endParaRPr lang="ru-RU" sz="2000" dirty="0" smtClean="0"/>
          </a:p>
          <a:p>
            <a:r>
              <a:rPr lang="ru-RU" sz="2000" b="1" dirty="0" smtClean="0"/>
              <a:t>Статистика алкоголизма</a:t>
            </a:r>
          </a:p>
          <a:p>
            <a:r>
              <a:rPr lang="ru-RU" sz="2000" dirty="0" smtClean="0"/>
              <a:t>— По данным Всемирной организации здравоохранения, в мире около 140 миллионов людей, страдающих алкоголизмом, и большинство из них никак не лечится. </a:t>
            </a:r>
            <a:br>
              <a:rPr lang="ru-RU" sz="2000" dirty="0" smtClean="0"/>
            </a:br>
            <a:r>
              <a:rPr lang="ru-RU" sz="2000" dirty="0" smtClean="0"/>
              <a:t>— Только в США около 30 процентов населения сообщает о наличии эпизодов злоупотребления алкоголем в их жизни.</a:t>
            </a:r>
            <a:br>
              <a:rPr lang="ru-RU" sz="2000" dirty="0" smtClean="0"/>
            </a:br>
            <a:r>
              <a:rPr lang="ru-RU" sz="2000" dirty="0" smtClean="0"/>
              <a:t>— Результаты исследования канадских ученых показывают, что алкоголь – причина каждой двадцать пятой смерти в мире.</a:t>
            </a:r>
            <a:br>
              <a:rPr lang="ru-RU" sz="2000" dirty="0" smtClean="0"/>
            </a:br>
            <a:r>
              <a:rPr lang="ru-RU" sz="2000" dirty="0" smtClean="0"/>
              <a:t>— У мужчин риск начать регулярно злоупотреблять алкоголем – 15 процентов. Стать алкоголиком – 10. У женщин риск развития алкоголизма еще выше.          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24328" y="6211669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hlinkClick r:id="rId2" action="ppaction://hlinksldjump"/>
              </a:rPr>
              <a:t>ВПЕРЕД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6237312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ГЛАВНАЯ</a:t>
            </a:r>
            <a:endParaRPr lang="ru-RU" dirty="0"/>
          </a:p>
        </p:txBody>
      </p:sp>
      <p:pic>
        <p:nvPicPr>
          <p:cNvPr id="92164" name="Picture 4" descr="http://www.24smi.com/img_sboard_2000_2000_01cb07b227ca9a5e0a09b83738b7f5b1d7d26cf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844824"/>
            <a:ext cx="2675811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КУРЕНИЕ 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5400600" cy="5445224"/>
          </a:xfrm>
        </p:spPr>
        <p:txBody>
          <a:bodyPr>
            <a:normAutofit fontScale="70000" lnSpcReduction="20000"/>
          </a:bodyPr>
          <a:lstStyle/>
          <a:p>
            <a:r>
              <a:rPr lang="ru-RU" sz="2300" dirty="0" smtClean="0"/>
              <a:t>Несмотря на весь вред </a:t>
            </a:r>
            <a:r>
              <a:rPr lang="ru-RU" sz="2300" b="1" dirty="0" smtClean="0"/>
              <a:t>курения</a:t>
            </a:r>
            <a:r>
              <a:rPr lang="ru-RU" sz="2300" dirty="0" smtClean="0"/>
              <a:t>, эта пагубная привычка обрела такую распространенность, что человек, пристрастившийся к сигаретам, уже перестает воспринимать адекватно всю опасность этой зависимости. А ведь курение имеет негативные последствия не только для легких курильщика, но и для его сердца – главного органа любого человека. Немногие знают, что курение создает дополнительную, и довольно значительную, нагрузку на сердце, отягощая его работу. Это и приводит к возникновению хронической сердечной недостаточности.</a:t>
            </a:r>
          </a:p>
          <a:p>
            <a:r>
              <a:rPr lang="ru-RU" sz="2300" b="1" dirty="0" smtClean="0"/>
              <a:t>Курение</a:t>
            </a:r>
            <a:r>
              <a:rPr lang="ru-RU" sz="2300" dirty="0" smtClean="0"/>
              <a:t> провоцирует появление хронической сердечной недостаточности за счет развития тяжелых заболеваний сердечнососудистой системы. У курильщиков гораздо чаще, чем у некурящих развивается атеросклероз сосудов, артериальная гипертензия или даже сахарный диабет. За этим следует коронарная недостаточность, ишемическая болезнь сердца и нередко — инфаркт миокарда. Все эти болезни – прямой путь к сердечной недостаточности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91138" name="Picture 2" descr="http://orenburg.rujazi.com/images/classified/6833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420888"/>
            <a:ext cx="2160240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6516216" y="645333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ВПЕРЕД</a:t>
            </a: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23528" y="64886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4" action="ppaction://hlinksldjump"/>
              </a:rPr>
              <a:t>ГЛАВНАЯ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ПРАВИЛА ЗОЖ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256584"/>
          </a:xfrm>
        </p:spPr>
        <p:txBody>
          <a:bodyPr>
            <a:normAutofit fontScale="77500" lnSpcReduction="20000"/>
          </a:bodyPr>
          <a:lstStyle/>
          <a:p>
            <a:r>
              <a:rPr lang="ru-RU" b="1" u="sng" dirty="0" smtClean="0">
                <a:solidFill>
                  <a:srgbClr val="00B0F0"/>
                </a:solidFill>
                <a:hlinkClick r:id="rId2" tooltip="О роли физической нагрузки"/>
              </a:rPr>
              <a:t>Регулярные ф</a:t>
            </a:r>
            <a:r>
              <a:rPr lang="ru-RU" b="1" u="sng" dirty="0" smtClean="0">
                <a:solidFill>
                  <a:schemeClr val="accent5">
                    <a:lumMod val="40000"/>
                    <a:lumOff val="60000"/>
                  </a:schemeClr>
                </a:solidFill>
                <a:hlinkClick r:id="rId2" tooltip="О роли физической нагрузки"/>
              </a:rPr>
              <a:t>изические упражнения</a:t>
            </a:r>
            <a:r>
              <a:rPr lang="ru-RU" dirty="0" smtClean="0"/>
              <a:t> являются важной составной частью здорового образа жизни.</a:t>
            </a:r>
          </a:p>
          <a:p>
            <a:r>
              <a:rPr lang="ru-RU" b="1" u="sng" dirty="0" smtClean="0">
                <a:hlinkClick r:id="rId3" tooltip="Влияние питания на здоровье"/>
              </a:rPr>
              <a:t>Рациональное питание</a:t>
            </a:r>
            <a:r>
              <a:rPr lang="ru-RU" b="1" dirty="0" smtClean="0"/>
              <a:t>.</a:t>
            </a:r>
            <a:r>
              <a:rPr lang="ru-RU" dirty="0" smtClean="0"/>
              <a:t> Ваше здоровье во многом зависит от полноценного и рационального питания.</a:t>
            </a:r>
          </a:p>
          <a:p>
            <a:r>
              <a:rPr lang="ru-RU" b="1" u="sng" dirty="0" smtClean="0">
                <a:hlinkClick r:id="rId4" tooltip="Каким должен быть нормальный вес?"/>
              </a:rPr>
              <a:t>Поддерживайте свой вес в норме.</a:t>
            </a:r>
            <a:r>
              <a:rPr lang="ru-RU" u="sng" dirty="0" smtClean="0">
                <a:hlinkClick r:id="rId4" tooltip="Каким должен быть нормальный вес?"/>
              </a:rPr>
              <a:t> </a:t>
            </a:r>
            <a:r>
              <a:rPr lang="ru-RU" dirty="0" smtClean="0"/>
              <a:t>Ожирение и избыточный вес представляют большой риск для развития заболеваний, включая сахарный диабет 2 типа, сердечнососудистые заболевания, гипертонию, инсульт и некоторые виды рака</a:t>
            </a:r>
          </a:p>
          <a:p>
            <a:r>
              <a:rPr lang="ru-RU" b="1" u="sng" dirty="0" smtClean="0">
                <a:hlinkClick r:id="rId4" tooltip="Каким должен быть нормальный вес?"/>
              </a:rPr>
              <a:t>Поддерживайте </a:t>
            </a:r>
            <a:r>
              <a:rPr lang="ru-RU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4" tooltip="Каким должен быть нормальный вес?"/>
              </a:rPr>
              <a:t>свой вес </a:t>
            </a:r>
            <a:r>
              <a:rPr lang="ru-RU" b="1" u="sng" dirty="0" smtClean="0">
                <a:hlinkClick r:id="rId4" tooltip="Каким должен быть нормальный вес?"/>
              </a:rPr>
              <a:t>в норме.</a:t>
            </a:r>
            <a:r>
              <a:rPr lang="ru-RU" u="sng" dirty="0" smtClean="0">
                <a:hlinkClick r:id="rId4" tooltip="Каким должен быть нормальный вес?"/>
              </a:rPr>
              <a:t> </a:t>
            </a:r>
            <a:r>
              <a:rPr lang="ru-RU" dirty="0" smtClean="0"/>
              <a:t>Ожирение и избыточный вес представляют большой риск для развития заболеваний, включая сахарный диабет 2 типа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smtClean="0"/>
              <a:t>сердечнососудистые</a:t>
            </a:r>
          </a:p>
          <a:p>
            <a:r>
              <a:rPr lang="ru-RU" b="1" u="sng" dirty="0" smtClean="0">
                <a:solidFill>
                  <a:srgbClr val="00B0F0"/>
                </a:solidFill>
              </a:rPr>
              <a:t>Отказ от вредных привычек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smtClean="0"/>
              <a:t>(курение, алкоголизм, наркомания, токсикомания). заболевания, гипертонию, инсульт и некоторые виды рака.</a:t>
            </a:r>
          </a:p>
          <a:p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732240" y="630932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hlinkClick r:id="rId5" action="ppaction://hlinksldjump"/>
              </a:rPr>
              <a:t>ГЛАВНАЯ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51</TotalTime>
  <Words>64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Яркая</vt:lpstr>
      <vt:lpstr>ЗДОРОВЫЙ ОБРАЗ ЖИЗНИ</vt:lpstr>
      <vt:lpstr>Слайд 2</vt:lpstr>
      <vt:lpstr>ВРЕДНЫЕ ПРИВЫЧКИ:  АЛКОГОЛИЗМ</vt:lpstr>
      <vt:lpstr>КУРЕНИЕ </vt:lpstr>
      <vt:lpstr>ПРАВИЛА ЗОЖ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</dc:title>
  <dc:creator>GEFORCE</dc:creator>
  <cp:lastModifiedBy>student</cp:lastModifiedBy>
  <cp:revision>6</cp:revision>
  <dcterms:created xsi:type="dcterms:W3CDTF">2014-04-07T13:35:31Z</dcterms:created>
  <dcterms:modified xsi:type="dcterms:W3CDTF">2014-04-08T09:17:34Z</dcterms:modified>
</cp:coreProperties>
</file>