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7" r:id="rId2"/>
    <p:sldId id="259" r:id="rId3"/>
    <p:sldId id="277" r:id="rId4"/>
    <p:sldId id="279" r:id="rId5"/>
    <p:sldId id="280" r:id="rId6"/>
    <p:sldId id="28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83" r:id="rId21"/>
    <p:sldId id="284" r:id="rId22"/>
    <p:sldId id="285" r:id="rId23"/>
    <p:sldId id="286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0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DD33B-8021-4896-B43C-57D568924D01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45228-6255-4B5B-A60C-92636D47E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5228-6255-4B5B-A60C-92636D47E81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B62B54-D5C3-4568-A921-8A0642BA6918}" type="datetimeFigureOut">
              <a:rPr lang="ru-RU" smtClean="0"/>
              <a:pPr/>
              <a:t>13.06.2021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CA7D32-8318-41C9-8C86-CFA2A2BBB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2.goodfon.ru/wallpaper/big/b/5e/priroda-peyzazh-pole-derev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0034" y="428604"/>
            <a:ext cx="7215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Родительское собрание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85786" y="1785926"/>
            <a:ext cx="8001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«Трудности адаптации первоклассников в школе»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286256"/>
            <a:ext cx="37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МБОУ СОШ №44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педагог-психолог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Чернявская О. В.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 адаптации.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отрицательно отзывается о школе и учителях, жалуется на здоровье, часто меняет настроение, наблюдается нарушение дисциплины, не усваивает учебный материал, отвлекается на уроках, не регулярно выполняет домашние задания, при выполнении типовых упражнений требуется помощь учителя, не ладит с одноклассниками,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общественные поручения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выполняет под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руководством,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пассивен.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gortenzija.com/wp-content/uploads/2014/07/%D0%A0%D0%BE%D0%B4%D0%B8%D1%82%D0%B5%D0%BB%D0%B8-%E2%80%93-%D0%BF%D0%B5%D1%80%D0%B2%D0%BE%D0%BA%D0%BB%D0%B0%D1%81%D1%81%D0%BD%D0%B8%D0%BA%D0%B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14818"/>
            <a:ext cx="3929090" cy="243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адаптация первоклассника прошла успешно, необходимо помогать ребенку.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должны делать не только учителя, но и родители.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great.az/uploads/posts/2012-08/134546913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6500858" cy="45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071678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помочь ребенку адаптироваться в школе: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для родителей.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Привлекайте ребенка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процессу подготовки к школе.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Покупайте вместе канцтовары, тетрадки, учебники, организовывайте рабочее место и т.п. Ребенок должен сам осознать,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 его жизни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происходят видимые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Превратите подготовку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школе в игру.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9" name="AutoShape 7" descr="http://go2.imgsmail.ru/imgpreview?key=7887402b343fd39e&amp;mb=imgdb_preview_79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http://uprava-kapotnya.ru/uploads/posts/2015-10/1444656115_pokupka-detskix-tova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337862" cy="326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распорядок дня.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расписание наглядным и четким. Благодаря расписанию ребенок будет чувствовать себя уверенным, и ничего не будет забывать. Со временем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первоклассник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научится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распоряжаться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 временем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лучше адаптируется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школе.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olport.ru/wp-content/uploads/2014/11/732e4ea4907c4540d383596ee4903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931221"/>
            <a:ext cx="4643470" cy="3660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адаптироваться к школе, ребенок должен научиться быть самостоятельным. Не нужно, конечно, с первых дней отправлять ребенка в школу одного – это не проявление самостоятельности.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собирание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портфеля, выполнение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домашних заданий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складывание игрушек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самостоятельность.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http://detky.com/uploads/posts/2014-02/1391541591_1369563679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86124"/>
            <a:ext cx="4071966" cy="314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Первоклассник – это, прежде всего, ребенок и ему необходимо играть. Игры для первоклассников – это не только отдых, но и смена деятельности, из которой он может узнать много нового и полезного об окружающем мире.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3" descr="http://libo.ru/up/9688/14120803385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4143404" cy="2677577"/>
          </a:xfrm>
          <a:prstGeom prst="rect">
            <a:avLst/>
          </a:prstGeom>
          <a:noFill/>
        </p:spPr>
      </p:pic>
      <p:pic>
        <p:nvPicPr>
          <p:cNvPr id="5" name="Picture 5" descr="http://roditeli-serpukhova.ru/upload/clubs/f7bf01d8b5d3d2883fb1c207230f67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429001"/>
            <a:ext cx="4357718" cy="297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Авторитет учителя.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 первокласснику, что учитель – это авторитет, который много значит для ребенка. Ни в коем случае не подрывайте авторитет учителя перед ребенком, если Вас что-то не устраивает, поговорите напрямую с учителем.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http://go4.imgsmail.ru/imgpreview?key=46ce97a778b96abd&amp;mb=imgdb_preview_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4857784" cy="323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Помогайте своему первокласснику адаптироваться к непростой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школьной жизни.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забывайте помогать ребенку в трудное время и объяснять непонятные задания. Поддержка родителей в период школьной адаптации очень важна для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3795" name="Picture 3" descr="http://feiaschool.ru/wp-content/uploads/2012/08/Garmonischnoe-vospitanie-rebenka-1-kla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429000"/>
            <a:ext cx="5357850" cy="322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дня.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касается условий, способствующих комфортному психологическому состоянию и успешному обучению школьника, к ним, прежде всего, относится режим дня. Он помогает укрепить здоровье и волю, а также полностью использовать время бодрствования.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kuznetsova.my1.ru/rod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57628"/>
            <a:ext cx="4895844" cy="278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родители! Вы – люди, у которых разное образование, разные характеры, разные взгляды на жизнь, разные судьбы, но есть одно, что объединяет вас – это наши дети.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http://static.gazetavv.com/img/1/2/12ts_462x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672532" cy="38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Позитивные эмоции.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родителям следует создавать условия для получения ребенком новых позитивных эмоций. Для этого семье нужно чаще посещать кинозал, театр, музей, зоопарк, вместе заниматься чтением книг и домашними делами, пытаться обсудить все, что произошло в течение дня.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3010" name="AutoShape 2" descr="http://roditeli-serpukhova.ru/upload/clubs/f7bf01d8b5d3d2883fb1c207230f678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://sovgavans8.ucoz.ru/Doska_ob/IMG_5069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://go1.imgsmail.ru/imgpreview?key=730f48a9f24301bb&amp;mb=imgdb_preview_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2022333" cy="2700341"/>
          </a:xfrm>
          <a:prstGeom prst="rect">
            <a:avLst/>
          </a:prstGeom>
          <a:noFill/>
        </p:spPr>
      </p:pic>
      <p:pic>
        <p:nvPicPr>
          <p:cNvPr id="43016" name="Picture 8" descr="http://sdelanounas.ru/i/c/z/czAxNy5yYWRpa2FsLnJ1L2k0MTEvMTIwOS80Mi80ZDdmMWI0OGM3YzUuanBnP19faWQ9MjI2Njg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857628"/>
            <a:ext cx="5072058" cy="281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Интересуйтесь школьными событиями.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интересуйтесь школьными событиями. Знания детей первых классов в течение учебного года не оцениваются в баллах. Поэтому вместо вопроса «Какую отметку ты получил?» спросите: «Что сегодня было самое интересное?», «Чем вы занимались на уроке чтения?», «Что веселого было на уроке физкультуры?», «В какие игры вы играли?», «Чем вас кормили сегодня в столовой?», «С кем ты подружился в классе?» и т.д.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сравнивайте, а хвалите.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сравнивайте ребенка с другими, хвалите его за успехи и достижения. Признайте за своим первоклассником право на индивидуальность, право быть другим. Никогда не сравнивайте мальчиков и девочек, не ставьте одних в пример другим: они разные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даже по биологическому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возрасту - девочки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обычно старше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ровесников-мальчиков.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sovgavans8.ucoz.ru/Doska_ob/IMG_506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4071965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Оценивайте положительно.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Помните: ваш ребенок будет учиться в школе не так, как когда-то учились вы. Никогда не ругайте ребенка обидными словами за неспособность что-то понять или сделать. Мы очень просим вас только положительно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 учебу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вашего ребенка,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если вам кажется,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его успехи явно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://veselajashkola.ru/wp-content/uploads/images/15_04_2014_08_42_08_a45e66544fedcb0a8d6d37a7b86a1db7-501x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29000"/>
            <a:ext cx="4414835" cy="275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доверит вам самое сокровенное.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http://asklove.ru/wp-content/uploads/2013/06/23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28378"/>
            <a:ext cx="5357810" cy="342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23218">
            <a:off x="709819" y="2652274"/>
            <a:ext cx="7859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786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Поступление в школу – переломный момент в жизни каждого ребёнка.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 школьные занятия переносятся трудно практически каждым ребенком. Особый режим дня, много новой информации, попытки быстрее и лучше своих одноклассников выполнить задания учителей.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crr-224.ucoz.ru/Centr_kons/Psixolog/pervo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5154306" cy="343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совершенно по-разному адаптируются к школе. Одни привыкают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 в течение 1-2 месяцев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успешно учатся без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вреда здоровью.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же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проходят процесс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адаптации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длительный срок,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который может длиться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весь учебный год.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img-3.photosight.ru/059/401637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1026"/>
            <a:ext cx="3747744" cy="538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приспосабливания напрямую зависит от особенностей нервной системы ребенка, его типа темперамента, характера, соматического состояния, умственного развития, общительности и социализации. Большинство детей, переступая школьный порог, чувствуют себя в коллективе достаточно тревожно и неуверенно.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krasota-zdorowie.ru/wp-content/uploads/2013/09/bolshe-v-shkolu-ne-poi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643314"/>
            <a:ext cx="6215106" cy="299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603387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тяжело проходит адаптация у детей, родители которых: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равнивают своего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с другими детьми;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осуществляют тотальный контроль;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редко хвалят своих детей за их успехи, а неудачи подогревают упреками и раздражением;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проводят связь между достижениями ребенка и его способностями.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первоклассника имеются свои особенности адаптации к школе. Чтобы понять, как ребенок адаптируется, рекомендуется узнать об уровнях адаптации к школе: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rostov-today.ru/news_files/image_news/9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095752" cy="3071814"/>
          </a:xfrm>
          <a:prstGeom prst="rect">
            <a:avLst/>
          </a:prstGeom>
          <a:noFill/>
        </p:spPr>
      </p:pic>
      <p:pic>
        <p:nvPicPr>
          <p:cNvPr id="7" name="Picture 4" descr="http://4.bp.blogspot.com/-rXawYCB-mY4/Vf22Yl_ElVI/AAAAAAAAF50/1dY1Qc-1qdI/s1600/cd6e90ccfc3ba0bd2487faded55d50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433942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786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 уровень адаптации. </a:t>
            </a: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хорошо приспосабливается к новым условиям, положительно относится к учителям и школе, легко усваивает учебный материал, находит общий язык с одноклассниками, прилежно учится, слушает объяснения учителя, проявляет большой интерес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самостоятельному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изучению программы,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радостью выполняет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задания и т.д.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адаптации к школе.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neprostomama.ru/wp-content/uploads/2015/07/%D0%BF%D0%B5%D1%80%D0%B2%D0%BE%D0%BA%D0%BB%D0%B0%D1%81%D0%BD%D0%B8%D1%86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357586" cy="279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858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уровень адаптации.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положительно относится к школе, понимает учебный материал, выполняет самостоятельно типовые упражнения, внимателен при выполнении заданий, сосредотачивается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тогда, когда ему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интересно, выполняет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добросовестно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общественные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поручения,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дружит со многими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одноклассниками.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eselajashkola.ru/wp-content/uploads/images/93f019e2b5464749c2272856d7135b40-501x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3286124"/>
            <a:ext cx="4500594" cy="337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3">
      <a:dk1>
        <a:srgbClr val="00B050"/>
      </a:dk1>
      <a:lt1>
        <a:srgbClr val="92D050"/>
      </a:lt1>
      <a:dk2>
        <a:srgbClr val="92D050"/>
      </a:dk2>
      <a:lt2>
        <a:srgbClr val="FFFF00"/>
      </a:lt2>
      <a:accent1>
        <a:srgbClr val="FEF93B"/>
      </a:accent1>
      <a:accent2>
        <a:srgbClr val="FEF93B"/>
      </a:accent2>
      <a:accent3>
        <a:srgbClr val="92D050"/>
      </a:accent3>
      <a:accent4>
        <a:srgbClr val="FFFF00"/>
      </a:accent4>
      <a:accent5>
        <a:srgbClr val="FFFF00"/>
      </a:accent5>
      <a:accent6>
        <a:srgbClr val="FFFF00"/>
      </a:accent6>
      <a:hlink>
        <a:srgbClr val="92D050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556</TotalTime>
  <Words>965</Words>
  <Application>Microsoft Office PowerPoint</Application>
  <PresentationFormat>Экран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fernata</cp:lastModifiedBy>
  <cp:revision>90</cp:revision>
  <dcterms:created xsi:type="dcterms:W3CDTF">2016-02-20T23:27:13Z</dcterms:created>
  <dcterms:modified xsi:type="dcterms:W3CDTF">2021-06-13T12:21:41Z</dcterms:modified>
</cp:coreProperties>
</file>