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0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3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9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8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6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3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1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0ECC-EE15-4A17-B372-5D8C715213A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67C52-D1EA-498C-AF18-02BE1665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7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763" y="0"/>
            <a:ext cx="13456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2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300" y="0"/>
            <a:ext cx="1348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2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348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3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8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0"/>
            <a:ext cx="1348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2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348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85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</cp:revision>
  <dcterms:created xsi:type="dcterms:W3CDTF">2020-02-12T07:44:02Z</dcterms:created>
  <dcterms:modified xsi:type="dcterms:W3CDTF">2020-02-12T07:44:28Z</dcterms:modified>
</cp:coreProperties>
</file>